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061200" cy="9582150"/>
  <p:notesSz cx="7061200" cy="95821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348" y="-8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9113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00500" y="0"/>
            <a:ext cx="3059113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3C7C8-A312-4D4E-ADEC-773E3CC75DCE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98563"/>
            <a:ext cx="2384425" cy="3233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6438" y="4611688"/>
            <a:ext cx="5648325" cy="3773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101138"/>
            <a:ext cx="3059113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00500" y="9101138"/>
            <a:ext cx="3059113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FB9FE-29C8-4F28-8188-9553768E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49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FB9FE-29C8-4F28-8188-9553768EAD3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852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29590" y="2970466"/>
            <a:ext cx="6002020" cy="20122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59180" y="5366004"/>
            <a:ext cx="4942840" cy="23955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53060" y="2203894"/>
            <a:ext cx="3071622" cy="6324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636518" y="2203894"/>
            <a:ext cx="3071622" cy="6324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3060" y="383286"/>
            <a:ext cx="6355080" cy="15331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53060" y="2203894"/>
            <a:ext cx="6355080" cy="6324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400808" y="8911400"/>
            <a:ext cx="2259584" cy="4791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53060" y="8911400"/>
            <a:ext cx="1624076" cy="4791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084064" y="8911400"/>
            <a:ext cx="1624076" cy="4791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jpg"/><Relationship Id="rId46" Type="http://schemas.openxmlformats.org/officeDocument/2006/relationships/image" Target="../media/image4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jp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jp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object 27"/>
          <p:cNvGrpSpPr/>
          <p:nvPr/>
        </p:nvGrpSpPr>
        <p:grpSpPr>
          <a:xfrm>
            <a:off x="937915" y="1272633"/>
            <a:ext cx="2536190" cy="512445"/>
            <a:chOff x="937915" y="1272633"/>
            <a:chExt cx="2536190" cy="512445"/>
          </a:xfrm>
        </p:grpSpPr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7915" y="1272633"/>
              <a:ext cx="2535928" cy="512058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957620" y="1292323"/>
              <a:ext cx="2472690" cy="448309"/>
            </a:xfrm>
            <a:custGeom>
              <a:avLst/>
              <a:gdLst/>
              <a:ahLst/>
              <a:cxnLst/>
              <a:rect l="l" t="t" r="r" b="b"/>
              <a:pathLst>
                <a:path w="2472690" h="448310">
                  <a:moveTo>
                    <a:pt x="2335326" y="0"/>
                  </a:moveTo>
                  <a:lnTo>
                    <a:pt x="136956" y="0"/>
                  </a:lnTo>
                  <a:lnTo>
                    <a:pt x="93715" y="7031"/>
                  </a:lnTo>
                  <a:lnTo>
                    <a:pt x="56125" y="26602"/>
                  </a:lnTo>
                  <a:lnTo>
                    <a:pt x="26460" y="56424"/>
                  </a:lnTo>
                  <a:lnTo>
                    <a:pt x="6994" y="94213"/>
                  </a:lnTo>
                  <a:lnTo>
                    <a:pt x="0" y="137680"/>
                  </a:lnTo>
                  <a:lnTo>
                    <a:pt x="0" y="310286"/>
                  </a:lnTo>
                  <a:lnTo>
                    <a:pt x="6994" y="353763"/>
                  </a:lnTo>
                  <a:lnTo>
                    <a:pt x="26460" y="391553"/>
                  </a:lnTo>
                  <a:lnTo>
                    <a:pt x="56125" y="421372"/>
                  </a:lnTo>
                  <a:lnTo>
                    <a:pt x="93715" y="440937"/>
                  </a:lnTo>
                  <a:lnTo>
                    <a:pt x="136956" y="447967"/>
                  </a:lnTo>
                  <a:lnTo>
                    <a:pt x="2335326" y="447967"/>
                  </a:lnTo>
                  <a:lnTo>
                    <a:pt x="2378575" y="440937"/>
                  </a:lnTo>
                  <a:lnTo>
                    <a:pt x="2416172" y="421372"/>
                  </a:lnTo>
                  <a:lnTo>
                    <a:pt x="2445843" y="391553"/>
                  </a:lnTo>
                  <a:lnTo>
                    <a:pt x="2465313" y="353763"/>
                  </a:lnTo>
                  <a:lnTo>
                    <a:pt x="2472309" y="310286"/>
                  </a:lnTo>
                  <a:lnTo>
                    <a:pt x="2472309" y="137680"/>
                  </a:lnTo>
                  <a:lnTo>
                    <a:pt x="2465313" y="94213"/>
                  </a:lnTo>
                  <a:lnTo>
                    <a:pt x="2445843" y="56424"/>
                  </a:lnTo>
                  <a:lnTo>
                    <a:pt x="2416172" y="26602"/>
                  </a:lnTo>
                  <a:lnTo>
                    <a:pt x="2378575" y="7031"/>
                  </a:lnTo>
                  <a:lnTo>
                    <a:pt x="2335326" y="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929841" y="2007622"/>
            <a:ext cx="5065395" cy="910590"/>
            <a:chOff x="929841" y="2007622"/>
            <a:chExt cx="5065395" cy="910590"/>
          </a:xfrm>
        </p:grpSpPr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1734" y="2044878"/>
              <a:ext cx="4925566" cy="865631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056186" y="2089327"/>
              <a:ext cx="4808855" cy="751840"/>
            </a:xfrm>
            <a:custGeom>
              <a:avLst/>
              <a:gdLst/>
              <a:ahLst/>
              <a:cxnLst/>
              <a:rect l="l" t="t" r="r" b="b"/>
              <a:pathLst>
                <a:path w="4808855" h="751839">
                  <a:moveTo>
                    <a:pt x="4687227" y="0"/>
                  </a:moveTo>
                  <a:lnTo>
                    <a:pt x="121335" y="0"/>
                  </a:lnTo>
                  <a:lnTo>
                    <a:pt x="74152" y="9585"/>
                  </a:lnTo>
                  <a:lnTo>
                    <a:pt x="35579" y="35709"/>
                  </a:lnTo>
                  <a:lnTo>
                    <a:pt x="9550" y="74420"/>
                  </a:lnTo>
                  <a:lnTo>
                    <a:pt x="0" y="121767"/>
                  </a:lnTo>
                  <a:lnTo>
                    <a:pt x="0" y="629564"/>
                  </a:lnTo>
                  <a:lnTo>
                    <a:pt x="9550" y="676908"/>
                  </a:lnTo>
                  <a:lnTo>
                    <a:pt x="35579" y="715610"/>
                  </a:lnTo>
                  <a:lnTo>
                    <a:pt x="74152" y="741724"/>
                  </a:lnTo>
                  <a:lnTo>
                    <a:pt x="121335" y="751306"/>
                  </a:lnTo>
                  <a:lnTo>
                    <a:pt x="4687227" y="751306"/>
                  </a:lnTo>
                  <a:lnTo>
                    <a:pt x="4734425" y="741724"/>
                  </a:lnTo>
                  <a:lnTo>
                    <a:pt x="4773006" y="715610"/>
                  </a:lnTo>
                  <a:lnTo>
                    <a:pt x="4799037" y="676908"/>
                  </a:lnTo>
                  <a:lnTo>
                    <a:pt x="4808588" y="629564"/>
                  </a:lnTo>
                  <a:lnTo>
                    <a:pt x="4808588" y="121767"/>
                  </a:lnTo>
                  <a:lnTo>
                    <a:pt x="4799037" y="74420"/>
                  </a:lnTo>
                  <a:lnTo>
                    <a:pt x="4773006" y="35709"/>
                  </a:lnTo>
                  <a:lnTo>
                    <a:pt x="4734425" y="9585"/>
                  </a:lnTo>
                  <a:lnTo>
                    <a:pt x="4687227" y="0"/>
                  </a:lnTo>
                  <a:close/>
                </a:path>
              </a:pathLst>
            </a:custGeom>
            <a:solidFill>
              <a:srgbClr val="F7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929830" y="2007628"/>
              <a:ext cx="5065395" cy="910590"/>
            </a:xfrm>
            <a:custGeom>
              <a:avLst/>
              <a:gdLst/>
              <a:ahLst/>
              <a:cxnLst/>
              <a:rect l="l" t="t" r="r" b="b"/>
              <a:pathLst>
                <a:path w="5065395" h="910589">
                  <a:moveTo>
                    <a:pt x="5022735" y="214807"/>
                  </a:moveTo>
                  <a:lnTo>
                    <a:pt x="5017084" y="165557"/>
                  </a:lnTo>
                  <a:lnTo>
                    <a:pt x="5001006" y="120332"/>
                  </a:lnTo>
                  <a:lnTo>
                    <a:pt x="4975784" y="80454"/>
                  </a:lnTo>
                  <a:lnTo>
                    <a:pt x="4942700" y="47193"/>
                  </a:lnTo>
                  <a:lnTo>
                    <a:pt x="4903025" y="21831"/>
                  </a:lnTo>
                  <a:lnTo>
                    <a:pt x="4858055" y="5676"/>
                  </a:lnTo>
                  <a:lnTo>
                    <a:pt x="4809071" y="0"/>
                  </a:lnTo>
                  <a:lnTo>
                    <a:pt x="255879" y="0"/>
                  </a:lnTo>
                  <a:lnTo>
                    <a:pt x="206883" y="5676"/>
                  </a:lnTo>
                  <a:lnTo>
                    <a:pt x="161899" y="21831"/>
                  </a:lnTo>
                  <a:lnTo>
                    <a:pt x="122224" y="47193"/>
                  </a:lnTo>
                  <a:lnTo>
                    <a:pt x="89128" y="80454"/>
                  </a:lnTo>
                  <a:lnTo>
                    <a:pt x="63906" y="120332"/>
                  </a:lnTo>
                  <a:lnTo>
                    <a:pt x="47828" y="165557"/>
                  </a:lnTo>
                  <a:lnTo>
                    <a:pt x="42189" y="214807"/>
                  </a:lnTo>
                  <a:lnTo>
                    <a:pt x="42189" y="349288"/>
                  </a:lnTo>
                  <a:lnTo>
                    <a:pt x="46913" y="354037"/>
                  </a:lnTo>
                  <a:lnTo>
                    <a:pt x="58559" y="354037"/>
                  </a:lnTo>
                  <a:lnTo>
                    <a:pt x="63284" y="349288"/>
                  </a:lnTo>
                  <a:lnTo>
                    <a:pt x="63284" y="214820"/>
                  </a:lnTo>
                  <a:lnTo>
                    <a:pt x="68364" y="170421"/>
                  </a:lnTo>
                  <a:lnTo>
                    <a:pt x="82854" y="129667"/>
                  </a:lnTo>
                  <a:lnTo>
                    <a:pt x="105587" y="93726"/>
                  </a:lnTo>
                  <a:lnTo>
                    <a:pt x="135407" y="63741"/>
                  </a:lnTo>
                  <a:lnTo>
                    <a:pt x="171170" y="40881"/>
                  </a:lnTo>
                  <a:lnTo>
                    <a:pt x="211709" y="26327"/>
                  </a:lnTo>
                  <a:lnTo>
                    <a:pt x="255866" y="21209"/>
                  </a:lnTo>
                  <a:lnTo>
                    <a:pt x="4809071" y="21209"/>
                  </a:lnTo>
                  <a:lnTo>
                    <a:pt x="4853216" y="26327"/>
                  </a:lnTo>
                  <a:lnTo>
                    <a:pt x="4893754" y="40894"/>
                  </a:lnTo>
                  <a:lnTo>
                    <a:pt x="4929517" y="63741"/>
                  </a:lnTo>
                  <a:lnTo>
                    <a:pt x="4959350" y="93726"/>
                  </a:lnTo>
                  <a:lnTo>
                    <a:pt x="4982083" y="129679"/>
                  </a:lnTo>
                  <a:lnTo>
                    <a:pt x="4996573" y="170434"/>
                  </a:lnTo>
                  <a:lnTo>
                    <a:pt x="5001666" y="214820"/>
                  </a:lnTo>
                  <a:lnTo>
                    <a:pt x="5001666" y="349288"/>
                  </a:lnTo>
                  <a:lnTo>
                    <a:pt x="5006378" y="354037"/>
                  </a:lnTo>
                  <a:lnTo>
                    <a:pt x="5018024" y="354037"/>
                  </a:lnTo>
                  <a:lnTo>
                    <a:pt x="5022735" y="349288"/>
                  </a:lnTo>
                  <a:lnTo>
                    <a:pt x="5022735" y="214807"/>
                  </a:lnTo>
                  <a:close/>
                </a:path>
                <a:path w="5065395" h="910589">
                  <a:moveTo>
                    <a:pt x="5064925" y="455104"/>
                  </a:moveTo>
                  <a:lnTo>
                    <a:pt x="5060404" y="433616"/>
                  </a:lnTo>
                  <a:lnTo>
                    <a:pt x="5053076" y="423303"/>
                  </a:lnTo>
                  <a:lnTo>
                    <a:pt x="5048123" y="416344"/>
                  </a:lnTo>
                  <a:lnTo>
                    <a:pt x="5043830" y="413715"/>
                  </a:lnTo>
                  <a:lnTo>
                    <a:pt x="5043830" y="455104"/>
                  </a:lnTo>
                  <a:lnTo>
                    <a:pt x="5041341" y="467461"/>
                  </a:lnTo>
                  <a:lnTo>
                    <a:pt x="5034559" y="477583"/>
                  </a:lnTo>
                  <a:lnTo>
                    <a:pt x="5024501" y="484403"/>
                  </a:lnTo>
                  <a:lnTo>
                    <a:pt x="5012207" y="486918"/>
                  </a:lnTo>
                  <a:lnTo>
                    <a:pt x="4999901" y="484403"/>
                  </a:lnTo>
                  <a:lnTo>
                    <a:pt x="4989842" y="477583"/>
                  </a:lnTo>
                  <a:lnTo>
                    <a:pt x="4983048" y="467461"/>
                  </a:lnTo>
                  <a:lnTo>
                    <a:pt x="4980559" y="455104"/>
                  </a:lnTo>
                  <a:lnTo>
                    <a:pt x="4983048" y="442734"/>
                  </a:lnTo>
                  <a:lnTo>
                    <a:pt x="4989842" y="432625"/>
                  </a:lnTo>
                  <a:lnTo>
                    <a:pt x="4999901" y="425805"/>
                  </a:lnTo>
                  <a:lnTo>
                    <a:pt x="5012207" y="423303"/>
                  </a:lnTo>
                  <a:lnTo>
                    <a:pt x="5024501" y="425805"/>
                  </a:lnTo>
                  <a:lnTo>
                    <a:pt x="5034559" y="432625"/>
                  </a:lnTo>
                  <a:lnTo>
                    <a:pt x="5041341" y="442734"/>
                  </a:lnTo>
                  <a:lnTo>
                    <a:pt x="5043830" y="455104"/>
                  </a:lnTo>
                  <a:lnTo>
                    <a:pt x="5043830" y="413715"/>
                  </a:lnTo>
                  <a:lnTo>
                    <a:pt x="5030051" y="405231"/>
                  </a:lnTo>
                  <a:lnTo>
                    <a:pt x="5008143" y="402259"/>
                  </a:lnTo>
                  <a:lnTo>
                    <a:pt x="4990109" y="406971"/>
                  </a:lnTo>
                  <a:lnTo>
                    <a:pt x="4975161" y="417423"/>
                  </a:lnTo>
                  <a:lnTo>
                    <a:pt x="4964582" y="432320"/>
                  </a:lnTo>
                  <a:lnTo>
                    <a:pt x="4959667" y="450405"/>
                  </a:lnTo>
                  <a:lnTo>
                    <a:pt x="4960594" y="466013"/>
                  </a:lnTo>
                  <a:lnTo>
                    <a:pt x="4965712" y="480098"/>
                  </a:lnTo>
                  <a:lnTo>
                    <a:pt x="4974387" y="491998"/>
                  </a:lnTo>
                  <a:lnTo>
                    <a:pt x="4985956" y="501053"/>
                  </a:lnTo>
                  <a:lnTo>
                    <a:pt x="4992471" y="506056"/>
                  </a:lnTo>
                  <a:lnTo>
                    <a:pt x="4997412" y="512445"/>
                  </a:lnTo>
                  <a:lnTo>
                    <a:pt x="5000561" y="519887"/>
                  </a:lnTo>
                  <a:lnTo>
                    <a:pt x="5001653" y="528040"/>
                  </a:lnTo>
                  <a:lnTo>
                    <a:pt x="5001653" y="695413"/>
                  </a:lnTo>
                  <a:lnTo>
                    <a:pt x="4996561" y="739800"/>
                  </a:lnTo>
                  <a:lnTo>
                    <a:pt x="4982070" y="780554"/>
                  </a:lnTo>
                  <a:lnTo>
                    <a:pt x="4959337" y="816495"/>
                  </a:lnTo>
                  <a:lnTo>
                    <a:pt x="4929517" y="846467"/>
                  </a:lnTo>
                  <a:lnTo>
                    <a:pt x="4893754" y="869327"/>
                  </a:lnTo>
                  <a:lnTo>
                    <a:pt x="4853216" y="883881"/>
                  </a:lnTo>
                  <a:lnTo>
                    <a:pt x="4809058" y="889000"/>
                  </a:lnTo>
                  <a:lnTo>
                    <a:pt x="255854" y="889000"/>
                  </a:lnTo>
                  <a:lnTo>
                    <a:pt x="211696" y="883881"/>
                  </a:lnTo>
                  <a:lnTo>
                    <a:pt x="171170" y="869327"/>
                  </a:lnTo>
                  <a:lnTo>
                    <a:pt x="135407" y="846467"/>
                  </a:lnTo>
                  <a:lnTo>
                    <a:pt x="105575" y="816483"/>
                  </a:lnTo>
                  <a:lnTo>
                    <a:pt x="82842" y="780542"/>
                  </a:lnTo>
                  <a:lnTo>
                    <a:pt x="68364" y="739787"/>
                  </a:lnTo>
                  <a:lnTo>
                    <a:pt x="63271" y="695413"/>
                  </a:lnTo>
                  <a:lnTo>
                    <a:pt x="63271" y="528040"/>
                  </a:lnTo>
                  <a:lnTo>
                    <a:pt x="64376" y="519887"/>
                  </a:lnTo>
                  <a:lnTo>
                    <a:pt x="67513" y="512445"/>
                  </a:lnTo>
                  <a:lnTo>
                    <a:pt x="72453" y="506056"/>
                  </a:lnTo>
                  <a:lnTo>
                    <a:pt x="78981" y="501053"/>
                  </a:lnTo>
                  <a:lnTo>
                    <a:pt x="90551" y="491998"/>
                  </a:lnTo>
                  <a:lnTo>
                    <a:pt x="94246" y="486918"/>
                  </a:lnTo>
                  <a:lnTo>
                    <a:pt x="99212" y="480098"/>
                  </a:lnTo>
                  <a:lnTo>
                    <a:pt x="104330" y="466013"/>
                  </a:lnTo>
                  <a:lnTo>
                    <a:pt x="105244" y="450405"/>
                  </a:lnTo>
                  <a:lnTo>
                    <a:pt x="100342" y="432320"/>
                  </a:lnTo>
                  <a:lnTo>
                    <a:pt x="93941" y="423303"/>
                  </a:lnTo>
                  <a:lnTo>
                    <a:pt x="89776" y="417423"/>
                  </a:lnTo>
                  <a:lnTo>
                    <a:pt x="84353" y="413639"/>
                  </a:lnTo>
                  <a:lnTo>
                    <a:pt x="84353" y="455104"/>
                  </a:lnTo>
                  <a:lnTo>
                    <a:pt x="81864" y="467461"/>
                  </a:lnTo>
                  <a:lnTo>
                    <a:pt x="75082" y="477583"/>
                  </a:lnTo>
                  <a:lnTo>
                    <a:pt x="65036" y="484403"/>
                  </a:lnTo>
                  <a:lnTo>
                    <a:pt x="52730" y="486918"/>
                  </a:lnTo>
                  <a:lnTo>
                    <a:pt x="40436" y="484403"/>
                  </a:lnTo>
                  <a:lnTo>
                    <a:pt x="30378" y="477583"/>
                  </a:lnTo>
                  <a:lnTo>
                    <a:pt x="23583" y="467461"/>
                  </a:lnTo>
                  <a:lnTo>
                    <a:pt x="21094" y="455104"/>
                  </a:lnTo>
                  <a:lnTo>
                    <a:pt x="23583" y="442734"/>
                  </a:lnTo>
                  <a:lnTo>
                    <a:pt x="30378" y="432625"/>
                  </a:lnTo>
                  <a:lnTo>
                    <a:pt x="40436" y="425805"/>
                  </a:lnTo>
                  <a:lnTo>
                    <a:pt x="52730" y="423303"/>
                  </a:lnTo>
                  <a:lnTo>
                    <a:pt x="65036" y="425805"/>
                  </a:lnTo>
                  <a:lnTo>
                    <a:pt x="75082" y="432625"/>
                  </a:lnTo>
                  <a:lnTo>
                    <a:pt x="81864" y="442734"/>
                  </a:lnTo>
                  <a:lnTo>
                    <a:pt x="84353" y="455104"/>
                  </a:lnTo>
                  <a:lnTo>
                    <a:pt x="84353" y="413639"/>
                  </a:lnTo>
                  <a:lnTo>
                    <a:pt x="74828" y="406971"/>
                  </a:lnTo>
                  <a:lnTo>
                    <a:pt x="56794" y="402259"/>
                  </a:lnTo>
                  <a:lnTo>
                    <a:pt x="34874" y="405231"/>
                  </a:lnTo>
                  <a:lnTo>
                    <a:pt x="16802" y="416344"/>
                  </a:lnTo>
                  <a:lnTo>
                    <a:pt x="4533" y="433616"/>
                  </a:lnTo>
                  <a:lnTo>
                    <a:pt x="0" y="455104"/>
                  </a:lnTo>
                  <a:lnTo>
                    <a:pt x="1955" y="469392"/>
                  </a:lnTo>
                  <a:lnTo>
                    <a:pt x="7429" y="482206"/>
                  </a:lnTo>
                  <a:lnTo>
                    <a:pt x="15913" y="493014"/>
                  </a:lnTo>
                  <a:lnTo>
                    <a:pt x="26873" y="501294"/>
                  </a:lnTo>
                  <a:lnTo>
                    <a:pt x="33299" y="506209"/>
                  </a:lnTo>
                  <a:lnTo>
                    <a:pt x="38112" y="512572"/>
                  </a:lnTo>
                  <a:lnTo>
                    <a:pt x="41135" y="519976"/>
                  </a:lnTo>
                  <a:lnTo>
                    <a:pt x="42176" y="528040"/>
                  </a:lnTo>
                  <a:lnTo>
                    <a:pt x="42189" y="695413"/>
                  </a:lnTo>
                  <a:lnTo>
                    <a:pt x="47828" y="744639"/>
                  </a:lnTo>
                  <a:lnTo>
                    <a:pt x="63906" y="789863"/>
                  </a:lnTo>
                  <a:lnTo>
                    <a:pt x="89128" y="829754"/>
                  </a:lnTo>
                  <a:lnTo>
                    <a:pt x="122212" y="863015"/>
                  </a:lnTo>
                  <a:lnTo>
                    <a:pt x="161899" y="888377"/>
                  </a:lnTo>
                  <a:lnTo>
                    <a:pt x="206870" y="904544"/>
                  </a:lnTo>
                  <a:lnTo>
                    <a:pt x="255866" y="910221"/>
                  </a:lnTo>
                  <a:lnTo>
                    <a:pt x="4809058" y="910221"/>
                  </a:lnTo>
                  <a:lnTo>
                    <a:pt x="4858055" y="904544"/>
                  </a:lnTo>
                  <a:lnTo>
                    <a:pt x="4901311" y="889000"/>
                  </a:lnTo>
                  <a:lnTo>
                    <a:pt x="4942700" y="863015"/>
                  </a:lnTo>
                  <a:lnTo>
                    <a:pt x="4975784" y="829754"/>
                  </a:lnTo>
                  <a:lnTo>
                    <a:pt x="5001006" y="789863"/>
                  </a:lnTo>
                  <a:lnTo>
                    <a:pt x="5017084" y="744639"/>
                  </a:lnTo>
                  <a:lnTo>
                    <a:pt x="5022723" y="695413"/>
                  </a:lnTo>
                  <a:lnTo>
                    <a:pt x="5022723" y="528040"/>
                  </a:lnTo>
                  <a:lnTo>
                    <a:pt x="5023777" y="519976"/>
                  </a:lnTo>
                  <a:lnTo>
                    <a:pt x="5026812" y="512572"/>
                  </a:lnTo>
                  <a:lnTo>
                    <a:pt x="5031638" y="506209"/>
                  </a:lnTo>
                  <a:lnTo>
                    <a:pt x="5049012" y="493014"/>
                  </a:lnTo>
                  <a:lnTo>
                    <a:pt x="5053800" y="486918"/>
                  </a:lnTo>
                  <a:lnTo>
                    <a:pt x="5057495" y="482206"/>
                  </a:lnTo>
                  <a:lnTo>
                    <a:pt x="5062982" y="469392"/>
                  </a:lnTo>
                  <a:lnTo>
                    <a:pt x="5064925" y="455104"/>
                  </a:lnTo>
                  <a:close/>
                </a:path>
              </a:pathLst>
            </a:custGeom>
            <a:solidFill>
              <a:srgbClr val="8DC6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930045" y="3051216"/>
            <a:ext cx="5064760" cy="2822575"/>
            <a:chOff x="930045" y="3051216"/>
            <a:chExt cx="5064760" cy="2822575"/>
          </a:xfrm>
        </p:grpSpPr>
        <p:pic>
          <p:nvPicPr>
            <p:cNvPr id="35" name="object 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11734" y="3088474"/>
              <a:ext cx="4925566" cy="277977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056186" y="3132923"/>
              <a:ext cx="4808855" cy="2663825"/>
            </a:xfrm>
            <a:custGeom>
              <a:avLst/>
              <a:gdLst/>
              <a:ahLst/>
              <a:cxnLst/>
              <a:rect l="l" t="t" r="r" b="b"/>
              <a:pathLst>
                <a:path w="4808855" h="2663825">
                  <a:moveTo>
                    <a:pt x="4687227" y="0"/>
                  </a:moveTo>
                  <a:lnTo>
                    <a:pt x="121335" y="0"/>
                  </a:lnTo>
                  <a:lnTo>
                    <a:pt x="74152" y="9583"/>
                  </a:lnTo>
                  <a:lnTo>
                    <a:pt x="35579" y="35702"/>
                  </a:lnTo>
                  <a:lnTo>
                    <a:pt x="9550" y="74409"/>
                  </a:lnTo>
                  <a:lnTo>
                    <a:pt x="0" y="121754"/>
                  </a:lnTo>
                  <a:lnTo>
                    <a:pt x="0" y="2541892"/>
                  </a:lnTo>
                  <a:lnTo>
                    <a:pt x="9550" y="2589246"/>
                  </a:lnTo>
                  <a:lnTo>
                    <a:pt x="35579" y="2627947"/>
                  </a:lnTo>
                  <a:lnTo>
                    <a:pt x="74152" y="2654056"/>
                  </a:lnTo>
                  <a:lnTo>
                    <a:pt x="121335" y="2663634"/>
                  </a:lnTo>
                  <a:lnTo>
                    <a:pt x="4687227" y="2663634"/>
                  </a:lnTo>
                  <a:lnTo>
                    <a:pt x="4734425" y="2654056"/>
                  </a:lnTo>
                  <a:lnTo>
                    <a:pt x="4773006" y="2627947"/>
                  </a:lnTo>
                  <a:lnTo>
                    <a:pt x="4799037" y="2589246"/>
                  </a:lnTo>
                  <a:lnTo>
                    <a:pt x="4808588" y="2541892"/>
                  </a:lnTo>
                  <a:lnTo>
                    <a:pt x="4808588" y="121754"/>
                  </a:lnTo>
                  <a:lnTo>
                    <a:pt x="4799037" y="74409"/>
                  </a:lnTo>
                  <a:lnTo>
                    <a:pt x="4773006" y="35702"/>
                  </a:lnTo>
                  <a:lnTo>
                    <a:pt x="4734425" y="9583"/>
                  </a:lnTo>
                  <a:lnTo>
                    <a:pt x="46872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30033" y="3051225"/>
              <a:ext cx="5064760" cy="2822575"/>
            </a:xfrm>
            <a:custGeom>
              <a:avLst/>
              <a:gdLst/>
              <a:ahLst/>
              <a:cxnLst/>
              <a:rect l="l" t="t" r="r" b="b"/>
              <a:pathLst>
                <a:path w="5064760" h="2822575">
                  <a:moveTo>
                    <a:pt x="5022520" y="214807"/>
                  </a:moveTo>
                  <a:lnTo>
                    <a:pt x="5016881" y="165544"/>
                  </a:lnTo>
                  <a:lnTo>
                    <a:pt x="5000803" y="120332"/>
                  </a:lnTo>
                  <a:lnTo>
                    <a:pt x="4975580" y="80441"/>
                  </a:lnTo>
                  <a:lnTo>
                    <a:pt x="4942497" y="47180"/>
                  </a:lnTo>
                  <a:lnTo>
                    <a:pt x="4902822" y="21831"/>
                  </a:lnTo>
                  <a:lnTo>
                    <a:pt x="4857851" y="5664"/>
                  </a:lnTo>
                  <a:lnTo>
                    <a:pt x="4808855" y="0"/>
                  </a:lnTo>
                  <a:lnTo>
                    <a:pt x="255663" y="0"/>
                  </a:lnTo>
                  <a:lnTo>
                    <a:pt x="206667" y="5664"/>
                  </a:lnTo>
                  <a:lnTo>
                    <a:pt x="161696" y="21831"/>
                  </a:lnTo>
                  <a:lnTo>
                    <a:pt x="122021" y="47180"/>
                  </a:lnTo>
                  <a:lnTo>
                    <a:pt x="88925" y="80441"/>
                  </a:lnTo>
                  <a:lnTo>
                    <a:pt x="63703" y="120332"/>
                  </a:lnTo>
                  <a:lnTo>
                    <a:pt x="47625" y="165544"/>
                  </a:lnTo>
                  <a:lnTo>
                    <a:pt x="41973" y="214807"/>
                  </a:lnTo>
                  <a:lnTo>
                    <a:pt x="41973" y="1307706"/>
                  </a:lnTo>
                  <a:lnTo>
                    <a:pt x="46697" y="1312481"/>
                  </a:lnTo>
                  <a:lnTo>
                    <a:pt x="58343" y="1312481"/>
                  </a:lnTo>
                  <a:lnTo>
                    <a:pt x="63068" y="1307706"/>
                  </a:lnTo>
                  <a:lnTo>
                    <a:pt x="63068" y="214807"/>
                  </a:lnTo>
                  <a:lnTo>
                    <a:pt x="68160" y="170408"/>
                  </a:lnTo>
                  <a:lnTo>
                    <a:pt x="82651" y="129654"/>
                  </a:lnTo>
                  <a:lnTo>
                    <a:pt x="105384" y="93713"/>
                  </a:lnTo>
                  <a:lnTo>
                    <a:pt x="135204" y="63728"/>
                  </a:lnTo>
                  <a:lnTo>
                    <a:pt x="170954" y="40868"/>
                  </a:lnTo>
                  <a:lnTo>
                    <a:pt x="211493" y="26301"/>
                  </a:lnTo>
                  <a:lnTo>
                    <a:pt x="255651" y="21196"/>
                  </a:lnTo>
                  <a:lnTo>
                    <a:pt x="4808855" y="21196"/>
                  </a:lnTo>
                  <a:lnTo>
                    <a:pt x="4853013" y="26301"/>
                  </a:lnTo>
                  <a:lnTo>
                    <a:pt x="4893551" y="40868"/>
                  </a:lnTo>
                  <a:lnTo>
                    <a:pt x="4929314" y="63728"/>
                  </a:lnTo>
                  <a:lnTo>
                    <a:pt x="4959134" y="93713"/>
                  </a:lnTo>
                  <a:lnTo>
                    <a:pt x="4981880" y="129667"/>
                  </a:lnTo>
                  <a:lnTo>
                    <a:pt x="4996370" y="170421"/>
                  </a:lnTo>
                  <a:lnTo>
                    <a:pt x="5001450" y="214807"/>
                  </a:lnTo>
                  <a:lnTo>
                    <a:pt x="5001450" y="1307706"/>
                  </a:lnTo>
                  <a:lnTo>
                    <a:pt x="5006162" y="1312481"/>
                  </a:lnTo>
                  <a:lnTo>
                    <a:pt x="5017808" y="1312481"/>
                  </a:lnTo>
                  <a:lnTo>
                    <a:pt x="5022520" y="1307706"/>
                  </a:lnTo>
                  <a:lnTo>
                    <a:pt x="5022520" y="214807"/>
                  </a:lnTo>
                  <a:close/>
                </a:path>
                <a:path w="5064760" h="2822575">
                  <a:moveTo>
                    <a:pt x="5064722" y="1413510"/>
                  </a:moveTo>
                  <a:lnTo>
                    <a:pt x="5060200" y="1392034"/>
                  </a:lnTo>
                  <a:lnTo>
                    <a:pt x="5052873" y="1381721"/>
                  </a:lnTo>
                  <a:lnTo>
                    <a:pt x="5047920" y="1374749"/>
                  </a:lnTo>
                  <a:lnTo>
                    <a:pt x="5043627" y="1372120"/>
                  </a:lnTo>
                  <a:lnTo>
                    <a:pt x="5043627" y="1413510"/>
                  </a:lnTo>
                  <a:lnTo>
                    <a:pt x="5041138" y="1425892"/>
                  </a:lnTo>
                  <a:lnTo>
                    <a:pt x="5034356" y="1436001"/>
                  </a:lnTo>
                  <a:lnTo>
                    <a:pt x="5024298" y="1442821"/>
                  </a:lnTo>
                  <a:lnTo>
                    <a:pt x="5012004" y="1445323"/>
                  </a:lnTo>
                  <a:lnTo>
                    <a:pt x="4999698" y="1442821"/>
                  </a:lnTo>
                  <a:lnTo>
                    <a:pt x="4989639" y="1436001"/>
                  </a:lnTo>
                  <a:lnTo>
                    <a:pt x="4982845" y="1425892"/>
                  </a:lnTo>
                  <a:lnTo>
                    <a:pt x="4980356" y="1413510"/>
                  </a:lnTo>
                  <a:lnTo>
                    <a:pt x="4982845" y="1401140"/>
                  </a:lnTo>
                  <a:lnTo>
                    <a:pt x="4989639" y="1391043"/>
                  </a:lnTo>
                  <a:lnTo>
                    <a:pt x="4999698" y="1384223"/>
                  </a:lnTo>
                  <a:lnTo>
                    <a:pt x="5012004" y="1381721"/>
                  </a:lnTo>
                  <a:lnTo>
                    <a:pt x="5024298" y="1384223"/>
                  </a:lnTo>
                  <a:lnTo>
                    <a:pt x="5034356" y="1391043"/>
                  </a:lnTo>
                  <a:lnTo>
                    <a:pt x="5041138" y="1401140"/>
                  </a:lnTo>
                  <a:lnTo>
                    <a:pt x="5043627" y="1413510"/>
                  </a:lnTo>
                  <a:lnTo>
                    <a:pt x="5043627" y="1372120"/>
                  </a:lnTo>
                  <a:lnTo>
                    <a:pt x="5029847" y="1363649"/>
                  </a:lnTo>
                  <a:lnTo>
                    <a:pt x="5007940" y="1360678"/>
                  </a:lnTo>
                  <a:lnTo>
                    <a:pt x="4989906" y="1365402"/>
                  </a:lnTo>
                  <a:lnTo>
                    <a:pt x="4974958" y="1375841"/>
                  </a:lnTo>
                  <a:lnTo>
                    <a:pt x="4964379" y="1390751"/>
                  </a:lnTo>
                  <a:lnTo>
                    <a:pt x="4959464" y="1408823"/>
                  </a:lnTo>
                  <a:lnTo>
                    <a:pt x="4960391" y="1424444"/>
                  </a:lnTo>
                  <a:lnTo>
                    <a:pt x="4965509" y="1438529"/>
                  </a:lnTo>
                  <a:lnTo>
                    <a:pt x="4974183" y="1450428"/>
                  </a:lnTo>
                  <a:lnTo>
                    <a:pt x="4985753" y="1459471"/>
                  </a:lnTo>
                  <a:lnTo>
                    <a:pt x="4992268" y="1464487"/>
                  </a:lnTo>
                  <a:lnTo>
                    <a:pt x="4997208" y="1470875"/>
                  </a:lnTo>
                  <a:lnTo>
                    <a:pt x="5000358" y="1478305"/>
                  </a:lnTo>
                  <a:lnTo>
                    <a:pt x="5001450" y="1486458"/>
                  </a:lnTo>
                  <a:lnTo>
                    <a:pt x="5001450" y="2607729"/>
                  </a:lnTo>
                  <a:lnTo>
                    <a:pt x="4996370" y="2652128"/>
                  </a:lnTo>
                  <a:lnTo>
                    <a:pt x="4981867" y="2692882"/>
                  </a:lnTo>
                  <a:lnTo>
                    <a:pt x="4959134" y="2728836"/>
                  </a:lnTo>
                  <a:lnTo>
                    <a:pt x="4929302" y="2758808"/>
                  </a:lnTo>
                  <a:lnTo>
                    <a:pt x="4893538" y="2781668"/>
                  </a:lnTo>
                  <a:lnTo>
                    <a:pt x="4853000" y="2796235"/>
                  </a:lnTo>
                  <a:lnTo>
                    <a:pt x="4808855" y="2801340"/>
                  </a:lnTo>
                  <a:lnTo>
                    <a:pt x="255651" y="2801340"/>
                  </a:lnTo>
                  <a:lnTo>
                    <a:pt x="211493" y="2796235"/>
                  </a:lnTo>
                  <a:lnTo>
                    <a:pt x="170954" y="2781668"/>
                  </a:lnTo>
                  <a:lnTo>
                    <a:pt x="135191" y="2758808"/>
                  </a:lnTo>
                  <a:lnTo>
                    <a:pt x="105371" y="2728823"/>
                  </a:lnTo>
                  <a:lnTo>
                    <a:pt x="82638" y="2692870"/>
                  </a:lnTo>
                  <a:lnTo>
                    <a:pt x="68160" y="2652128"/>
                  </a:lnTo>
                  <a:lnTo>
                    <a:pt x="63068" y="2607729"/>
                  </a:lnTo>
                  <a:lnTo>
                    <a:pt x="63068" y="1486458"/>
                  </a:lnTo>
                  <a:lnTo>
                    <a:pt x="64122" y="1478394"/>
                  </a:lnTo>
                  <a:lnTo>
                    <a:pt x="67144" y="1470990"/>
                  </a:lnTo>
                  <a:lnTo>
                    <a:pt x="71958" y="1464627"/>
                  </a:lnTo>
                  <a:lnTo>
                    <a:pt x="89344" y="1451432"/>
                  </a:lnTo>
                  <a:lnTo>
                    <a:pt x="94132" y="1445323"/>
                  </a:lnTo>
                  <a:lnTo>
                    <a:pt x="97828" y="1440611"/>
                  </a:lnTo>
                  <a:lnTo>
                    <a:pt x="103301" y="1427810"/>
                  </a:lnTo>
                  <a:lnTo>
                    <a:pt x="105244" y="1413510"/>
                  </a:lnTo>
                  <a:lnTo>
                    <a:pt x="100723" y="1392034"/>
                  </a:lnTo>
                  <a:lnTo>
                    <a:pt x="93395" y="1381721"/>
                  </a:lnTo>
                  <a:lnTo>
                    <a:pt x="88442" y="1374749"/>
                  </a:lnTo>
                  <a:lnTo>
                    <a:pt x="84162" y="1372133"/>
                  </a:lnTo>
                  <a:lnTo>
                    <a:pt x="84162" y="1413510"/>
                  </a:lnTo>
                  <a:lnTo>
                    <a:pt x="81673" y="1425892"/>
                  </a:lnTo>
                  <a:lnTo>
                    <a:pt x="74891" y="1436001"/>
                  </a:lnTo>
                  <a:lnTo>
                    <a:pt x="64833" y="1442821"/>
                  </a:lnTo>
                  <a:lnTo>
                    <a:pt x="52527" y="1445323"/>
                  </a:lnTo>
                  <a:lnTo>
                    <a:pt x="40233" y="1442821"/>
                  </a:lnTo>
                  <a:lnTo>
                    <a:pt x="30175" y="1436001"/>
                  </a:lnTo>
                  <a:lnTo>
                    <a:pt x="23380" y="1425892"/>
                  </a:lnTo>
                  <a:lnTo>
                    <a:pt x="20891" y="1413510"/>
                  </a:lnTo>
                  <a:lnTo>
                    <a:pt x="23380" y="1401140"/>
                  </a:lnTo>
                  <a:lnTo>
                    <a:pt x="30175" y="1391043"/>
                  </a:lnTo>
                  <a:lnTo>
                    <a:pt x="40233" y="1384223"/>
                  </a:lnTo>
                  <a:lnTo>
                    <a:pt x="52527" y="1381721"/>
                  </a:lnTo>
                  <a:lnTo>
                    <a:pt x="64833" y="1384223"/>
                  </a:lnTo>
                  <a:lnTo>
                    <a:pt x="74891" y="1391043"/>
                  </a:lnTo>
                  <a:lnTo>
                    <a:pt x="81673" y="1401140"/>
                  </a:lnTo>
                  <a:lnTo>
                    <a:pt x="84162" y="1413510"/>
                  </a:lnTo>
                  <a:lnTo>
                    <a:pt x="84162" y="1372133"/>
                  </a:lnTo>
                  <a:lnTo>
                    <a:pt x="70370" y="1363649"/>
                  </a:lnTo>
                  <a:lnTo>
                    <a:pt x="48450" y="1360678"/>
                  </a:lnTo>
                  <a:lnTo>
                    <a:pt x="30429" y="1365402"/>
                  </a:lnTo>
                  <a:lnTo>
                    <a:pt x="15481" y="1375841"/>
                  </a:lnTo>
                  <a:lnTo>
                    <a:pt x="4914" y="1390751"/>
                  </a:lnTo>
                  <a:lnTo>
                    <a:pt x="0" y="1408823"/>
                  </a:lnTo>
                  <a:lnTo>
                    <a:pt x="927" y="1424444"/>
                  </a:lnTo>
                  <a:lnTo>
                    <a:pt x="6045" y="1438529"/>
                  </a:lnTo>
                  <a:lnTo>
                    <a:pt x="14706" y="1450428"/>
                  </a:lnTo>
                  <a:lnTo>
                    <a:pt x="26263" y="1459471"/>
                  </a:lnTo>
                  <a:lnTo>
                    <a:pt x="32791" y="1464487"/>
                  </a:lnTo>
                  <a:lnTo>
                    <a:pt x="37744" y="1470875"/>
                  </a:lnTo>
                  <a:lnTo>
                    <a:pt x="40881" y="1478305"/>
                  </a:lnTo>
                  <a:lnTo>
                    <a:pt x="41973" y="1486458"/>
                  </a:lnTo>
                  <a:lnTo>
                    <a:pt x="41973" y="2607729"/>
                  </a:lnTo>
                  <a:lnTo>
                    <a:pt x="47625" y="2656992"/>
                  </a:lnTo>
                  <a:lnTo>
                    <a:pt x="63703" y="2702204"/>
                  </a:lnTo>
                  <a:lnTo>
                    <a:pt x="88925" y="2742082"/>
                  </a:lnTo>
                  <a:lnTo>
                    <a:pt x="122008" y="2775343"/>
                  </a:lnTo>
                  <a:lnTo>
                    <a:pt x="161696" y="2800705"/>
                  </a:lnTo>
                  <a:lnTo>
                    <a:pt x="206667" y="2816860"/>
                  </a:lnTo>
                  <a:lnTo>
                    <a:pt x="255663" y="2822524"/>
                  </a:lnTo>
                  <a:lnTo>
                    <a:pt x="4808855" y="2822524"/>
                  </a:lnTo>
                  <a:lnTo>
                    <a:pt x="4857851" y="2816860"/>
                  </a:lnTo>
                  <a:lnTo>
                    <a:pt x="4901019" y="2801340"/>
                  </a:lnTo>
                  <a:lnTo>
                    <a:pt x="4902822" y="2800705"/>
                  </a:lnTo>
                  <a:lnTo>
                    <a:pt x="4942497" y="2775343"/>
                  </a:lnTo>
                  <a:lnTo>
                    <a:pt x="4975580" y="2742082"/>
                  </a:lnTo>
                  <a:lnTo>
                    <a:pt x="5000803" y="2702204"/>
                  </a:lnTo>
                  <a:lnTo>
                    <a:pt x="5016881" y="2656992"/>
                  </a:lnTo>
                  <a:lnTo>
                    <a:pt x="5022520" y="2607729"/>
                  </a:lnTo>
                  <a:lnTo>
                    <a:pt x="5022520" y="1486458"/>
                  </a:lnTo>
                  <a:lnTo>
                    <a:pt x="5023574" y="1478394"/>
                  </a:lnTo>
                  <a:lnTo>
                    <a:pt x="5026609" y="1470990"/>
                  </a:lnTo>
                  <a:lnTo>
                    <a:pt x="5031435" y="1464627"/>
                  </a:lnTo>
                  <a:lnTo>
                    <a:pt x="5048809" y="1451432"/>
                  </a:lnTo>
                  <a:lnTo>
                    <a:pt x="5053596" y="1445323"/>
                  </a:lnTo>
                  <a:lnTo>
                    <a:pt x="5057292" y="1440611"/>
                  </a:lnTo>
                  <a:lnTo>
                    <a:pt x="5062779" y="1427810"/>
                  </a:lnTo>
                  <a:lnTo>
                    <a:pt x="5064722" y="1413510"/>
                  </a:lnTo>
                  <a:close/>
                </a:path>
              </a:pathLst>
            </a:custGeom>
            <a:solidFill>
              <a:srgbClr val="FBAB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8" name="object 3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11734" y="6059957"/>
            <a:ext cx="4925566" cy="2459725"/>
          </a:xfrm>
          <a:prstGeom prst="rect">
            <a:avLst/>
          </a:prstGeom>
        </p:spPr>
      </p:pic>
      <p:grpSp>
        <p:nvGrpSpPr>
          <p:cNvPr id="39" name="object 39"/>
          <p:cNvGrpSpPr/>
          <p:nvPr/>
        </p:nvGrpSpPr>
        <p:grpSpPr>
          <a:xfrm>
            <a:off x="1149676" y="2152704"/>
            <a:ext cx="972819" cy="130175"/>
            <a:chOff x="1149676" y="2152704"/>
            <a:chExt cx="972819" cy="130175"/>
          </a:xfrm>
        </p:grpSpPr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49676" y="2156905"/>
              <a:ext cx="477629" cy="12572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71402" y="2152704"/>
              <a:ext cx="450813" cy="122440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2168318" y="2151393"/>
            <a:ext cx="830580" cy="127000"/>
            <a:chOff x="2168318" y="2151393"/>
            <a:chExt cx="830580" cy="127000"/>
          </a:xfrm>
        </p:grpSpPr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68318" y="2151393"/>
              <a:ext cx="341782" cy="12651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53258" y="2154275"/>
              <a:ext cx="213715" cy="12086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86138" y="2157028"/>
              <a:ext cx="212530" cy="118110"/>
            </a:xfrm>
            <a:prstGeom prst="rect">
              <a:avLst/>
            </a:prstGeom>
          </p:spPr>
        </p:pic>
      </p:grpSp>
      <p:pic>
        <p:nvPicPr>
          <p:cNvPr id="46" name="object 4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30045" y="6022676"/>
            <a:ext cx="5064721" cy="2502636"/>
          </a:xfrm>
          <a:prstGeom prst="rect">
            <a:avLst/>
          </a:prstGeom>
        </p:spPr>
      </p:pic>
      <p:grpSp>
        <p:nvGrpSpPr>
          <p:cNvPr id="47" name="object 47"/>
          <p:cNvGrpSpPr/>
          <p:nvPr/>
        </p:nvGrpSpPr>
        <p:grpSpPr>
          <a:xfrm>
            <a:off x="3045828" y="2151393"/>
            <a:ext cx="2344420" cy="127000"/>
            <a:chOff x="3045828" y="2151393"/>
            <a:chExt cx="2344420" cy="127000"/>
          </a:xfrm>
        </p:grpSpPr>
        <p:sp>
          <p:nvSpPr>
            <p:cNvPr id="48" name="object 48"/>
            <p:cNvSpPr/>
            <p:nvPr/>
          </p:nvSpPr>
          <p:spPr>
            <a:xfrm>
              <a:off x="3045828" y="2152700"/>
              <a:ext cx="1473200" cy="125730"/>
            </a:xfrm>
            <a:custGeom>
              <a:avLst/>
              <a:gdLst/>
              <a:ahLst/>
              <a:cxnLst/>
              <a:rect l="l" t="t" r="r" b="b"/>
              <a:pathLst>
                <a:path w="1473200" h="125730">
                  <a:moveTo>
                    <a:pt x="72453" y="107988"/>
                  </a:moveTo>
                  <a:lnTo>
                    <a:pt x="49339" y="69634"/>
                  </a:lnTo>
                  <a:lnTo>
                    <a:pt x="40805" y="30734"/>
                  </a:lnTo>
                  <a:lnTo>
                    <a:pt x="40805" y="5524"/>
                  </a:lnTo>
                  <a:lnTo>
                    <a:pt x="28930" y="5524"/>
                  </a:lnTo>
                  <a:lnTo>
                    <a:pt x="27139" y="50584"/>
                  </a:lnTo>
                  <a:lnTo>
                    <a:pt x="12801" y="92887"/>
                  </a:lnTo>
                  <a:lnTo>
                    <a:pt x="0" y="110883"/>
                  </a:lnTo>
                  <a:lnTo>
                    <a:pt x="8813" y="117843"/>
                  </a:lnTo>
                  <a:lnTo>
                    <a:pt x="31305" y="79705"/>
                  </a:lnTo>
                  <a:lnTo>
                    <a:pt x="35636" y="65024"/>
                  </a:lnTo>
                  <a:lnTo>
                    <a:pt x="37909" y="71678"/>
                  </a:lnTo>
                  <a:lnTo>
                    <a:pt x="57353" y="106578"/>
                  </a:lnTo>
                  <a:lnTo>
                    <a:pt x="64452" y="115341"/>
                  </a:lnTo>
                  <a:lnTo>
                    <a:pt x="72453" y="107988"/>
                  </a:lnTo>
                  <a:close/>
                </a:path>
                <a:path w="1473200" h="125730">
                  <a:moveTo>
                    <a:pt x="102793" y="4343"/>
                  </a:moveTo>
                  <a:lnTo>
                    <a:pt x="91262" y="4343"/>
                  </a:lnTo>
                  <a:lnTo>
                    <a:pt x="91262" y="122440"/>
                  </a:lnTo>
                  <a:lnTo>
                    <a:pt x="102793" y="122440"/>
                  </a:lnTo>
                  <a:lnTo>
                    <a:pt x="102793" y="4343"/>
                  </a:lnTo>
                  <a:close/>
                </a:path>
                <a:path w="1473200" h="125730">
                  <a:moveTo>
                    <a:pt x="220751" y="106819"/>
                  </a:moveTo>
                  <a:lnTo>
                    <a:pt x="120192" y="106819"/>
                  </a:lnTo>
                  <a:lnTo>
                    <a:pt x="120192" y="117983"/>
                  </a:lnTo>
                  <a:lnTo>
                    <a:pt x="220751" y="117983"/>
                  </a:lnTo>
                  <a:lnTo>
                    <a:pt x="220751" y="106819"/>
                  </a:lnTo>
                  <a:close/>
                </a:path>
                <a:path w="1473200" h="125730">
                  <a:moveTo>
                    <a:pt x="220865" y="66090"/>
                  </a:moveTo>
                  <a:lnTo>
                    <a:pt x="188696" y="41122"/>
                  </a:lnTo>
                  <a:lnTo>
                    <a:pt x="176530" y="8940"/>
                  </a:lnTo>
                  <a:lnTo>
                    <a:pt x="176530" y="4597"/>
                  </a:lnTo>
                  <a:lnTo>
                    <a:pt x="164528" y="4597"/>
                  </a:lnTo>
                  <a:lnTo>
                    <a:pt x="164528" y="8940"/>
                  </a:lnTo>
                  <a:lnTo>
                    <a:pt x="163766" y="17043"/>
                  </a:lnTo>
                  <a:lnTo>
                    <a:pt x="138137" y="54978"/>
                  </a:lnTo>
                  <a:lnTo>
                    <a:pt x="120434" y="66090"/>
                  </a:lnTo>
                  <a:lnTo>
                    <a:pt x="127368" y="75679"/>
                  </a:lnTo>
                  <a:lnTo>
                    <a:pt x="157822" y="51904"/>
                  </a:lnTo>
                  <a:lnTo>
                    <a:pt x="170421" y="33375"/>
                  </a:lnTo>
                  <a:lnTo>
                    <a:pt x="173926" y="39878"/>
                  </a:lnTo>
                  <a:lnTo>
                    <a:pt x="202399" y="68910"/>
                  </a:lnTo>
                  <a:lnTo>
                    <a:pt x="213575" y="75679"/>
                  </a:lnTo>
                  <a:lnTo>
                    <a:pt x="220865" y="66090"/>
                  </a:lnTo>
                  <a:close/>
                </a:path>
                <a:path w="1473200" h="125730">
                  <a:moveTo>
                    <a:pt x="284975" y="55562"/>
                  </a:moveTo>
                  <a:lnTo>
                    <a:pt x="246392" y="55562"/>
                  </a:lnTo>
                  <a:lnTo>
                    <a:pt x="246392" y="40855"/>
                  </a:lnTo>
                  <a:lnTo>
                    <a:pt x="278739" y="40855"/>
                  </a:lnTo>
                  <a:lnTo>
                    <a:pt x="278739" y="29692"/>
                  </a:lnTo>
                  <a:lnTo>
                    <a:pt x="246392" y="29692"/>
                  </a:lnTo>
                  <a:lnTo>
                    <a:pt x="246392" y="16827"/>
                  </a:lnTo>
                  <a:lnTo>
                    <a:pt x="282854" y="16827"/>
                  </a:lnTo>
                  <a:lnTo>
                    <a:pt x="282854" y="5651"/>
                  </a:lnTo>
                  <a:lnTo>
                    <a:pt x="234861" y="5651"/>
                  </a:lnTo>
                  <a:lnTo>
                    <a:pt x="234861" y="66738"/>
                  </a:lnTo>
                  <a:lnTo>
                    <a:pt x="284975" y="66738"/>
                  </a:lnTo>
                  <a:lnTo>
                    <a:pt x="284975" y="55562"/>
                  </a:lnTo>
                  <a:close/>
                </a:path>
                <a:path w="1473200" h="125730">
                  <a:moveTo>
                    <a:pt x="311556" y="4991"/>
                  </a:moveTo>
                  <a:lnTo>
                    <a:pt x="300024" y="4991"/>
                  </a:lnTo>
                  <a:lnTo>
                    <a:pt x="300024" y="28765"/>
                  </a:lnTo>
                  <a:lnTo>
                    <a:pt x="283438" y="28765"/>
                  </a:lnTo>
                  <a:lnTo>
                    <a:pt x="283438" y="39941"/>
                  </a:lnTo>
                  <a:lnTo>
                    <a:pt x="300024" y="39941"/>
                  </a:lnTo>
                  <a:lnTo>
                    <a:pt x="300024" y="70281"/>
                  </a:lnTo>
                  <a:lnTo>
                    <a:pt x="311556" y="70281"/>
                  </a:lnTo>
                  <a:lnTo>
                    <a:pt x="311556" y="4991"/>
                  </a:lnTo>
                  <a:close/>
                </a:path>
                <a:path w="1473200" h="125730">
                  <a:moveTo>
                    <a:pt x="336600" y="79349"/>
                  </a:moveTo>
                  <a:lnTo>
                    <a:pt x="325081" y="79349"/>
                  </a:lnTo>
                  <a:lnTo>
                    <a:pt x="325081" y="90119"/>
                  </a:lnTo>
                  <a:lnTo>
                    <a:pt x="325081" y="111658"/>
                  </a:lnTo>
                  <a:lnTo>
                    <a:pt x="252984" y="111658"/>
                  </a:lnTo>
                  <a:lnTo>
                    <a:pt x="252984" y="90119"/>
                  </a:lnTo>
                  <a:lnTo>
                    <a:pt x="325081" y="90119"/>
                  </a:lnTo>
                  <a:lnTo>
                    <a:pt x="325081" y="79349"/>
                  </a:lnTo>
                  <a:lnTo>
                    <a:pt x="241452" y="79349"/>
                  </a:lnTo>
                  <a:lnTo>
                    <a:pt x="241452" y="122440"/>
                  </a:lnTo>
                  <a:lnTo>
                    <a:pt x="336600" y="122440"/>
                  </a:lnTo>
                  <a:lnTo>
                    <a:pt x="336600" y="111658"/>
                  </a:lnTo>
                  <a:lnTo>
                    <a:pt x="336600" y="90119"/>
                  </a:lnTo>
                  <a:lnTo>
                    <a:pt x="336600" y="79349"/>
                  </a:lnTo>
                  <a:close/>
                </a:path>
                <a:path w="1473200" h="125730">
                  <a:moveTo>
                    <a:pt x="336613" y="4330"/>
                  </a:moveTo>
                  <a:lnTo>
                    <a:pt x="325081" y="4330"/>
                  </a:lnTo>
                  <a:lnTo>
                    <a:pt x="325081" y="70281"/>
                  </a:lnTo>
                  <a:lnTo>
                    <a:pt x="336613" y="70281"/>
                  </a:lnTo>
                  <a:lnTo>
                    <a:pt x="336613" y="4330"/>
                  </a:lnTo>
                  <a:close/>
                </a:path>
                <a:path w="1473200" h="125730">
                  <a:moveTo>
                    <a:pt x="447395" y="33020"/>
                  </a:moveTo>
                  <a:lnTo>
                    <a:pt x="435521" y="12344"/>
                  </a:lnTo>
                  <a:lnTo>
                    <a:pt x="435521" y="34417"/>
                  </a:lnTo>
                  <a:lnTo>
                    <a:pt x="435521" y="44488"/>
                  </a:lnTo>
                  <a:lnTo>
                    <a:pt x="404825" y="66205"/>
                  </a:lnTo>
                  <a:lnTo>
                    <a:pt x="397294" y="66205"/>
                  </a:lnTo>
                  <a:lnTo>
                    <a:pt x="366483" y="44488"/>
                  </a:lnTo>
                  <a:lnTo>
                    <a:pt x="366483" y="34417"/>
                  </a:lnTo>
                  <a:lnTo>
                    <a:pt x="397370" y="12877"/>
                  </a:lnTo>
                  <a:lnTo>
                    <a:pt x="404749" y="12877"/>
                  </a:lnTo>
                  <a:lnTo>
                    <a:pt x="435521" y="34417"/>
                  </a:lnTo>
                  <a:lnTo>
                    <a:pt x="435521" y="12344"/>
                  </a:lnTo>
                  <a:lnTo>
                    <a:pt x="428447" y="7645"/>
                  </a:lnTo>
                  <a:lnTo>
                    <a:pt x="423519" y="5435"/>
                  </a:lnTo>
                  <a:lnTo>
                    <a:pt x="412699" y="2451"/>
                  </a:lnTo>
                  <a:lnTo>
                    <a:pt x="407009" y="1701"/>
                  </a:lnTo>
                  <a:lnTo>
                    <a:pt x="394944" y="1701"/>
                  </a:lnTo>
                  <a:lnTo>
                    <a:pt x="355892" y="27355"/>
                  </a:lnTo>
                  <a:lnTo>
                    <a:pt x="354596" y="33020"/>
                  </a:lnTo>
                  <a:lnTo>
                    <a:pt x="354647" y="46062"/>
                  </a:lnTo>
                  <a:lnTo>
                    <a:pt x="389178" y="76644"/>
                  </a:lnTo>
                  <a:lnTo>
                    <a:pt x="394944" y="77381"/>
                  </a:lnTo>
                  <a:lnTo>
                    <a:pt x="407098" y="77381"/>
                  </a:lnTo>
                  <a:lnTo>
                    <a:pt x="412775" y="76682"/>
                  </a:lnTo>
                  <a:lnTo>
                    <a:pt x="423443" y="73875"/>
                  </a:lnTo>
                  <a:lnTo>
                    <a:pt x="428345" y="71729"/>
                  </a:lnTo>
                  <a:lnTo>
                    <a:pt x="436892" y="66205"/>
                  </a:lnTo>
                  <a:lnTo>
                    <a:pt x="437286" y="65951"/>
                  </a:lnTo>
                  <a:lnTo>
                    <a:pt x="440829" y="61988"/>
                  </a:lnTo>
                  <a:lnTo>
                    <a:pt x="446087" y="51917"/>
                  </a:lnTo>
                  <a:lnTo>
                    <a:pt x="447395" y="46062"/>
                  </a:lnTo>
                  <a:lnTo>
                    <a:pt x="447395" y="33020"/>
                  </a:lnTo>
                  <a:close/>
                </a:path>
                <a:path w="1473200" h="125730">
                  <a:moveTo>
                    <a:pt x="451281" y="106819"/>
                  </a:moveTo>
                  <a:lnTo>
                    <a:pt x="350723" y="106819"/>
                  </a:lnTo>
                  <a:lnTo>
                    <a:pt x="350723" y="117983"/>
                  </a:lnTo>
                  <a:lnTo>
                    <a:pt x="451281" y="117983"/>
                  </a:lnTo>
                  <a:lnTo>
                    <a:pt x="451281" y="106819"/>
                  </a:lnTo>
                  <a:close/>
                </a:path>
                <a:path w="1473200" h="125730">
                  <a:moveTo>
                    <a:pt x="561708" y="68186"/>
                  </a:moveTo>
                  <a:lnTo>
                    <a:pt x="481609" y="68186"/>
                  </a:lnTo>
                  <a:lnTo>
                    <a:pt x="481609" y="47866"/>
                  </a:lnTo>
                  <a:lnTo>
                    <a:pt x="558888" y="47866"/>
                  </a:lnTo>
                  <a:lnTo>
                    <a:pt x="558888" y="36436"/>
                  </a:lnTo>
                  <a:lnTo>
                    <a:pt x="558888" y="17386"/>
                  </a:lnTo>
                  <a:lnTo>
                    <a:pt x="558888" y="5956"/>
                  </a:lnTo>
                  <a:lnTo>
                    <a:pt x="470090" y="5956"/>
                  </a:lnTo>
                  <a:lnTo>
                    <a:pt x="470090" y="17386"/>
                  </a:lnTo>
                  <a:lnTo>
                    <a:pt x="547357" y="17386"/>
                  </a:lnTo>
                  <a:lnTo>
                    <a:pt x="547357" y="36436"/>
                  </a:lnTo>
                  <a:lnTo>
                    <a:pt x="470090" y="36436"/>
                  </a:lnTo>
                  <a:lnTo>
                    <a:pt x="470090" y="47866"/>
                  </a:lnTo>
                  <a:lnTo>
                    <a:pt x="470090" y="68186"/>
                  </a:lnTo>
                  <a:lnTo>
                    <a:pt x="470090" y="79616"/>
                  </a:lnTo>
                  <a:lnTo>
                    <a:pt x="561708" y="79616"/>
                  </a:lnTo>
                  <a:lnTo>
                    <a:pt x="561708" y="68186"/>
                  </a:lnTo>
                  <a:close/>
                </a:path>
                <a:path w="1473200" h="125730">
                  <a:moveTo>
                    <a:pt x="565353" y="107467"/>
                  </a:moveTo>
                  <a:lnTo>
                    <a:pt x="520890" y="107467"/>
                  </a:lnTo>
                  <a:lnTo>
                    <a:pt x="520890" y="86715"/>
                  </a:lnTo>
                  <a:lnTo>
                    <a:pt x="509371" y="86715"/>
                  </a:lnTo>
                  <a:lnTo>
                    <a:pt x="509371" y="107467"/>
                  </a:lnTo>
                  <a:lnTo>
                    <a:pt x="464794" y="107467"/>
                  </a:lnTo>
                  <a:lnTo>
                    <a:pt x="464794" y="118630"/>
                  </a:lnTo>
                  <a:lnTo>
                    <a:pt x="565353" y="118630"/>
                  </a:lnTo>
                  <a:lnTo>
                    <a:pt x="565353" y="107467"/>
                  </a:lnTo>
                  <a:close/>
                </a:path>
                <a:path w="1473200" h="125730">
                  <a:moveTo>
                    <a:pt x="666991" y="109054"/>
                  </a:moveTo>
                  <a:lnTo>
                    <a:pt x="649681" y="71285"/>
                  </a:lnTo>
                  <a:lnTo>
                    <a:pt x="643102" y="29832"/>
                  </a:lnTo>
                  <a:lnTo>
                    <a:pt x="664972" y="29832"/>
                  </a:lnTo>
                  <a:lnTo>
                    <a:pt x="664972" y="18669"/>
                  </a:lnTo>
                  <a:lnTo>
                    <a:pt x="643102" y="18669"/>
                  </a:lnTo>
                  <a:lnTo>
                    <a:pt x="643102" y="1447"/>
                  </a:lnTo>
                  <a:lnTo>
                    <a:pt x="631571" y="1447"/>
                  </a:lnTo>
                  <a:lnTo>
                    <a:pt x="631571" y="18669"/>
                  </a:lnTo>
                  <a:lnTo>
                    <a:pt x="612051" y="18669"/>
                  </a:lnTo>
                  <a:lnTo>
                    <a:pt x="612051" y="29832"/>
                  </a:lnTo>
                  <a:lnTo>
                    <a:pt x="631571" y="29832"/>
                  </a:lnTo>
                  <a:lnTo>
                    <a:pt x="631571" y="33769"/>
                  </a:lnTo>
                  <a:lnTo>
                    <a:pt x="625576" y="74434"/>
                  </a:lnTo>
                  <a:lnTo>
                    <a:pt x="608990" y="112064"/>
                  </a:lnTo>
                  <a:lnTo>
                    <a:pt x="618515" y="117589"/>
                  </a:lnTo>
                  <a:lnTo>
                    <a:pt x="634263" y="82283"/>
                  </a:lnTo>
                  <a:lnTo>
                    <a:pt x="637921" y="68592"/>
                  </a:lnTo>
                  <a:lnTo>
                    <a:pt x="639775" y="75069"/>
                  </a:lnTo>
                  <a:lnTo>
                    <a:pt x="654634" y="110896"/>
                  </a:lnTo>
                  <a:lnTo>
                    <a:pt x="657682" y="115354"/>
                  </a:lnTo>
                  <a:lnTo>
                    <a:pt x="666991" y="109054"/>
                  </a:lnTo>
                  <a:close/>
                </a:path>
                <a:path w="1473200" h="125730">
                  <a:moveTo>
                    <a:pt x="716495" y="4343"/>
                  </a:moveTo>
                  <a:lnTo>
                    <a:pt x="704977" y="4343"/>
                  </a:lnTo>
                  <a:lnTo>
                    <a:pt x="704977" y="53479"/>
                  </a:lnTo>
                  <a:lnTo>
                    <a:pt x="687565" y="53479"/>
                  </a:lnTo>
                  <a:lnTo>
                    <a:pt x="687565" y="5003"/>
                  </a:lnTo>
                  <a:lnTo>
                    <a:pt x="676033" y="5003"/>
                  </a:lnTo>
                  <a:lnTo>
                    <a:pt x="676033" y="121793"/>
                  </a:lnTo>
                  <a:lnTo>
                    <a:pt x="687565" y="121793"/>
                  </a:lnTo>
                  <a:lnTo>
                    <a:pt x="687565" y="65176"/>
                  </a:lnTo>
                  <a:lnTo>
                    <a:pt x="704977" y="65176"/>
                  </a:lnTo>
                  <a:lnTo>
                    <a:pt x="704977" y="122453"/>
                  </a:lnTo>
                  <a:lnTo>
                    <a:pt x="716495" y="122453"/>
                  </a:lnTo>
                  <a:lnTo>
                    <a:pt x="716495" y="65176"/>
                  </a:lnTo>
                  <a:lnTo>
                    <a:pt x="716495" y="53479"/>
                  </a:lnTo>
                  <a:lnTo>
                    <a:pt x="716495" y="4343"/>
                  </a:lnTo>
                  <a:close/>
                </a:path>
                <a:path w="1473200" h="125730">
                  <a:moveTo>
                    <a:pt x="827163" y="99529"/>
                  </a:moveTo>
                  <a:lnTo>
                    <a:pt x="826033" y="95885"/>
                  </a:lnTo>
                  <a:lnTo>
                    <a:pt x="823899" y="93141"/>
                  </a:lnTo>
                  <a:lnTo>
                    <a:pt x="821474" y="90017"/>
                  </a:lnTo>
                  <a:lnTo>
                    <a:pt x="818146" y="87782"/>
                  </a:lnTo>
                  <a:lnTo>
                    <a:pt x="814692" y="86575"/>
                  </a:lnTo>
                  <a:lnTo>
                    <a:pt x="814692" y="107899"/>
                  </a:lnTo>
                  <a:lnTo>
                    <a:pt x="812266" y="110655"/>
                  </a:lnTo>
                  <a:lnTo>
                    <a:pt x="780935" y="114173"/>
                  </a:lnTo>
                  <a:lnTo>
                    <a:pt x="772033" y="114046"/>
                  </a:lnTo>
                  <a:lnTo>
                    <a:pt x="747064" y="107899"/>
                  </a:lnTo>
                  <a:lnTo>
                    <a:pt x="747102" y="99529"/>
                  </a:lnTo>
                  <a:lnTo>
                    <a:pt x="780935" y="93141"/>
                  </a:lnTo>
                  <a:lnTo>
                    <a:pt x="789774" y="93281"/>
                  </a:lnTo>
                  <a:lnTo>
                    <a:pt x="814692" y="107899"/>
                  </a:lnTo>
                  <a:lnTo>
                    <a:pt x="814692" y="86575"/>
                  </a:lnTo>
                  <a:lnTo>
                    <a:pt x="809358" y="84709"/>
                  </a:lnTo>
                  <a:lnTo>
                    <a:pt x="804570" y="83642"/>
                  </a:lnTo>
                  <a:lnTo>
                    <a:pt x="794232" y="82423"/>
                  </a:lnTo>
                  <a:lnTo>
                    <a:pt x="788073" y="82105"/>
                  </a:lnTo>
                  <a:lnTo>
                    <a:pt x="773798" y="82105"/>
                  </a:lnTo>
                  <a:lnTo>
                    <a:pt x="735736" y="95885"/>
                  </a:lnTo>
                  <a:lnTo>
                    <a:pt x="734606" y="99529"/>
                  </a:lnTo>
                  <a:lnTo>
                    <a:pt x="734606" y="107340"/>
                  </a:lnTo>
                  <a:lnTo>
                    <a:pt x="770293" y="125018"/>
                  </a:lnTo>
                  <a:lnTo>
                    <a:pt x="775296" y="125209"/>
                  </a:lnTo>
                  <a:lnTo>
                    <a:pt x="788073" y="125209"/>
                  </a:lnTo>
                  <a:lnTo>
                    <a:pt x="824204" y="114173"/>
                  </a:lnTo>
                  <a:lnTo>
                    <a:pt x="826046" y="111798"/>
                  </a:lnTo>
                  <a:lnTo>
                    <a:pt x="827163" y="108204"/>
                  </a:lnTo>
                  <a:lnTo>
                    <a:pt x="827163" y="99529"/>
                  </a:lnTo>
                  <a:close/>
                </a:path>
                <a:path w="1473200" h="125730">
                  <a:moveTo>
                    <a:pt x="832345" y="62661"/>
                  </a:moveTo>
                  <a:lnTo>
                    <a:pt x="811403" y="62661"/>
                  </a:lnTo>
                  <a:lnTo>
                    <a:pt x="811403" y="46380"/>
                  </a:lnTo>
                  <a:lnTo>
                    <a:pt x="811403" y="46240"/>
                  </a:lnTo>
                  <a:lnTo>
                    <a:pt x="811403" y="44005"/>
                  </a:lnTo>
                  <a:lnTo>
                    <a:pt x="818553" y="40741"/>
                  </a:lnTo>
                  <a:lnTo>
                    <a:pt x="823671" y="36309"/>
                  </a:lnTo>
                  <a:lnTo>
                    <a:pt x="826731" y="30695"/>
                  </a:lnTo>
                  <a:lnTo>
                    <a:pt x="827760" y="23914"/>
                  </a:lnTo>
                  <a:lnTo>
                    <a:pt x="827747" y="19050"/>
                  </a:lnTo>
                  <a:lnTo>
                    <a:pt x="826592" y="15062"/>
                  </a:lnTo>
                  <a:lnTo>
                    <a:pt x="823709" y="11036"/>
                  </a:lnTo>
                  <a:lnTo>
                    <a:pt x="821956" y="8585"/>
                  </a:lnTo>
                  <a:lnTo>
                    <a:pt x="818578" y="6134"/>
                  </a:lnTo>
                  <a:lnTo>
                    <a:pt x="815632" y="5041"/>
                  </a:lnTo>
                  <a:lnTo>
                    <a:pt x="815632" y="19050"/>
                  </a:lnTo>
                  <a:lnTo>
                    <a:pt x="815632" y="28422"/>
                  </a:lnTo>
                  <a:lnTo>
                    <a:pt x="812990" y="31673"/>
                  </a:lnTo>
                  <a:lnTo>
                    <a:pt x="807694" y="33502"/>
                  </a:lnTo>
                  <a:lnTo>
                    <a:pt x="803046" y="34709"/>
                  </a:lnTo>
                  <a:lnTo>
                    <a:pt x="799871" y="35166"/>
                  </a:lnTo>
                  <a:lnTo>
                    <a:pt x="799871" y="46380"/>
                  </a:lnTo>
                  <a:lnTo>
                    <a:pt x="799871" y="62661"/>
                  </a:lnTo>
                  <a:lnTo>
                    <a:pt x="762012" y="62661"/>
                  </a:lnTo>
                  <a:lnTo>
                    <a:pt x="762012" y="46240"/>
                  </a:lnTo>
                  <a:lnTo>
                    <a:pt x="767092" y="46951"/>
                  </a:lnTo>
                  <a:lnTo>
                    <a:pt x="773404" y="47294"/>
                  </a:lnTo>
                  <a:lnTo>
                    <a:pt x="788149" y="47294"/>
                  </a:lnTo>
                  <a:lnTo>
                    <a:pt x="794461" y="46990"/>
                  </a:lnTo>
                  <a:lnTo>
                    <a:pt x="799871" y="46380"/>
                  </a:lnTo>
                  <a:lnTo>
                    <a:pt x="799871" y="35166"/>
                  </a:lnTo>
                  <a:lnTo>
                    <a:pt x="797026" y="35572"/>
                  </a:lnTo>
                  <a:lnTo>
                    <a:pt x="789660" y="36093"/>
                  </a:lnTo>
                  <a:lnTo>
                    <a:pt x="780935" y="36258"/>
                  </a:lnTo>
                  <a:lnTo>
                    <a:pt x="772147" y="36093"/>
                  </a:lnTo>
                  <a:lnTo>
                    <a:pt x="764743" y="35572"/>
                  </a:lnTo>
                  <a:lnTo>
                    <a:pt x="758723" y="34709"/>
                  </a:lnTo>
                  <a:lnTo>
                    <a:pt x="754062" y="33502"/>
                  </a:lnTo>
                  <a:lnTo>
                    <a:pt x="748779" y="31673"/>
                  </a:lnTo>
                  <a:lnTo>
                    <a:pt x="746125" y="28422"/>
                  </a:lnTo>
                  <a:lnTo>
                    <a:pt x="746125" y="19050"/>
                  </a:lnTo>
                  <a:lnTo>
                    <a:pt x="780935" y="11036"/>
                  </a:lnTo>
                  <a:lnTo>
                    <a:pt x="789660" y="11214"/>
                  </a:lnTo>
                  <a:lnTo>
                    <a:pt x="815632" y="19050"/>
                  </a:lnTo>
                  <a:lnTo>
                    <a:pt x="815632" y="5041"/>
                  </a:lnTo>
                  <a:lnTo>
                    <a:pt x="809637" y="2806"/>
                  </a:lnTo>
                  <a:lnTo>
                    <a:pt x="804773" y="1638"/>
                  </a:lnTo>
                  <a:lnTo>
                    <a:pt x="794270" y="330"/>
                  </a:lnTo>
                  <a:lnTo>
                    <a:pt x="788073" y="0"/>
                  </a:lnTo>
                  <a:lnTo>
                    <a:pt x="773874" y="0"/>
                  </a:lnTo>
                  <a:lnTo>
                    <a:pt x="735177" y="15328"/>
                  </a:lnTo>
                  <a:lnTo>
                    <a:pt x="734021" y="23914"/>
                  </a:lnTo>
                  <a:lnTo>
                    <a:pt x="735050" y="30530"/>
                  </a:lnTo>
                  <a:lnTo>
                    <a:pt x="738124" y="36029"/>
                  </a:lnTo>
                  <a:lnTo>
                    <a:pt x="743267" y="40449"/>
                  </a:lnTo>
                  <a:lnTo>
                    <a:pt x="750481" y="43751"/>
                  </a:lnTo>
                  <a:lnTo>
                    <a:pt x="750481" y="62661"/>
                  </a:lnTo>
                  <a:lnTo>
                    <a:pt x="729424" y="62661"/>
                  </a:lnTo>
                  <a:lnTo>
                    <a:pt x="729424" y="73837"/>
                  </a:lnTo>
                  <a:lnTo>
                    <a:pt x="832345" y="73837"/>
                  </a:lnTo>
                  <a:lnTo>
                    <a:pt x="832345" y="62661"/>
                  </a:lnTo>
                  <a:close/>
                </a:path>
                <a:path w="1473200" h="125730">
                  <a:moveTo>
                    <a:pt x="890447" y="6845"/>
                  </a:moveTo>
                  <a:lnTo>
                    <a:pt x="880198" y="6845"/>
                  </a:lnTo>
                  <a:lnTo>
                    <a:pt x="841286" y="116141"/>
                  </a:lnTo>
                  <a:lnTo>
                    <a:pt x="851750" y="116141"/>
                  </a:lnTo>
                  <a:lnTo>
                    <a:pt x="890447" y="6845"/>
                  </a:lnTo>
                  <a:close/>
                </a:path>
                <a:path w="1473200" h="125730">
                  <a:moveTo>
                    <a:pt x="952423" y="106692"/>
                  </a:moveTo>
                  <a:lnTo>
                    <a:pt x="913955" y="106692"/>
                  </a:lnTo>
                  <a:lnTo>
                    <a:pt x="913955" y="18135"/>
                  </a:lnTo>
                  <a:lnTo>
                    <a:pt x="948893" y="18135"/>
                  </a:lnTo>
                  <a:lnTo>
                    <a:pt x="948893" y="6972"/>
                  </a:lnTo>
                  <a:lnTo>
                    <a:pt x="902436" y="6972"/>
                  </a:lnTo>
                  <a:lnTo>
                    <a:pt x="902436" y="117856"/>
                  </a:lnTo>
                  <a:lnTo>
                    <a:pt x="952423" y="117856"/>
                  </a:lnTo>
                  <a:lnTo>
                    <a:pt x="952423" y="106692"/>
                  </a:lnTo>
                  <a:close/>
                </a:path>
                <a:path w="1473200" h="125730">
                  <a:moveTo>
                    <a:pt x="1002995" y="4343"/>
                  </a:moveTo>
                  <a:lnTo>
                    <a:pt x="991476" y="4343"/>
                  </a:lnTo>
                  <a:lnTo>
                    <a:pt x="991476" y="52171"/>
                  </a:lnTo>
                  <a:lnTo>
                    <a:pt x="972299" y="52171"/>
                  </a:lnTo>
                  <a:lnTo>
                    <a:pt x="972299" y="5003"/>
                  </a:lnTo>
                  <a:lnTo>
                    <a:pt x="960767" y="5003"/>
                  </a:lnTo>
                  <a:lnTo>
                    <a:pt x="960767" y="121793"/>
                  </a:lnTo>
                  <a:lnTo>
                    <a:pt x="972299" y="121793"/>
                  </a:lnTo>
                  <a:lnTo>
                    <a:pt x="972299" y="63868"/>
                  </a:lnTo>
                  <a:lnTo>
                    <a:pt x="991476" y="63868"/>
                  </a:lnTo>
                  <a:lnTo>
                    <a:pt x="991476" y="122453"/>
                  </a:lnTo>
                  <a:lnTo>
                    <a:pt x="1002995" y="122453"/>
                  </a:lnTo>
                  <a:lnTo>
                    <a:pt x="1002995" y="63868"/>
                  </a:lnTo>
                  <a:lnTo>
                    <a:pt x="1002995" y="52171"/>
                  </a:lnTo>
                  <a:lnTo>
                    <a:pt x="1002995" y="4343"/>
                  </a:lnTo>
                  <a:close/>
                </a:path>
                <a:path w="1473200" h="125730">
                  <a:moveTo>
                    <a:pt x="1115555" y="4330"/>
                  </a:moveTo>
                  <a:lnTo>
                    <a:pt x="1104036" y="4330"/>
                  </a:lnTo>
                  <a:lnTo>
                    <a:pt x="1104036" y="17081"/>
                  </a:lnTo>
                  <a:lnTo>
                    <a:pt x="1104023" y="28244"/>
                  </a:lnTo>
                  <a:lnTo>
                    <a:pt x="1104023" y="47294"/>
                  </a:lnTo>
                  <a:lnTo>
                    <a:pt x="1077442" y="47294"/>
                  </a:lnTo>
                  <a:lnTo>
                    <a:pt x="1077442" y="28244"/>
                  </a:lnTo>
                  <a:lnTo>
                    <a:pt x="1104023" y="28244"/>
                  </a:lnTo>
                  <a:lnTo>
                    <a:pt x="1104023" y="17081"/>
                  </a:lnTo>
                  <a:lnTo>
                    <a:pt x="1077442" y="17081"/>
                  </a:lnTo>
                  <a:lnTo>
                    <a:pt x="1077442" y="16675"/>
                  </a:lnTo>
                  <a:lnTo>
                    <a:pt x="1077442" y="5651"/>
                  </a:lnTo>
                  <a:lnTo>
                    <a:pt x="1065923" y="5651"/>
                  </a:lnTo>
                  <a:lnTo>
                    <a:pt x="1065923" y="16675"/>
                  </a:lnTo>
                  <a:lnTo>
                    <a:pt x="1065923" y="61341"/>
                  </a:lnTo>
                  <a:lnTo>
                    <a:pt x="1029817" y="61341"/>
                  </a:lnTo>
                  <a:lnTo>
                    <a:pt x="1029817" y="16675"/>
                  </a:lnTo>
                  <a:lnTo>
                    <a:pt x="1065923" y="16675"/>
                  </a:lnTo>
                  <a:lnTo>
                    <a:pt x="1065923" y="5651"/>
                  </a:lnTo>
                  <a:lnTo>
                    <a:pt x="1018286" y="5651"/>
                  </a:lnTo>
                  <a:lnTo>
                    <a:pt x="1018286" y="72390"/>
                  </a:lnTo>
                  <a:lnTo>
                    <a:pt x="1077442" y="72390"/>
                  </a:lnTo>
                  <a:lnTo>
                    <a:pt x="1077442" y="61341"/>
                  </a:lnTo>
                  <a:lnTo>
                    <a:pt x="1077442" y="58458"/>
                  </a:lnTo>
                  <a:lnTo>
                    <a:pt x="1104036" y="58458"/>
                  </a:lnTo>
                  <a:lnTo>
                    <a:pt x="1104036" y="85534"/>
                  </a:lnTo>
                  <a:lnTo>
                    <a:pt x="1115555" y="85534"/>
                  </a:lnTo>
                  <a:lnTo>
                    <a:pt x="1115555" y="58458"/>
                  </a:lnTo>
                  <a:lnTo>
                    <a:pt x="1115555" y="47294"/>
                  </a:lnTo>
                  <a:lnTo>
                    <a:pt x="1115555" y="28244"/>
                  </a:lnTo>
                  <a:lnTo>
                    <a:pt x="1115555" y="17081"/>
                  </a:lnTo>
                  <a:lnTo>
                    <a:pt x="1115555" y="4330"/>
                  </a:lnTo>
                  <a:close/>
                </a:path>
                <a:path w="1473200" h="125730">
                  <a:moveTo>
                    <a:pt x="1117320" y="109956"/>
                  </a:moveTo>
                  <a:lnTo>
                    <a:pt x="1036040" y="109956"/>
                  </a:lnTo>
                  <a:lnTo>
                    <a:pt x="1036040" y="85788"/>
                  </a:lnTo>
                  <a:lnTo>
                    <a:pt x="1024521" y="85788"/>
                  </a:lnTo>
                  <a:lnTo>
                    <a:pt x="1024521" y="121119"/>
                  </a:lnTo>
                  <a:lnTo>
                    <a:pt x="1117320" y="121119"/>
                  </a:lnTo>
                  <a:lnTo>
                    <a:pt x="1117320" y="109956"/>
                  </a:lnTo>
                  <a:close/>
                </a:path>
                <a:path w="1473200" h="125730">
                  <a:moveTo>
                    <a:pt x="1230807" y="4330"/>
                  </a:moveTo>
                  <a:lnTo>
                    <a:pt x="1219288" y="4330"/>
                  </a:lnTo>
                  <a:lnTo>
                    <a:pt x="1219288" y="17081"/>
                  </a:lnTo>
                  <a:lnTo>
                    <a:pt x="1219288" y="28244"/>
                  </a:lnTo>
                  <a:lnTo>
                    <a:pt x="1219288" y="47294"/>
                  </a:lnTo>
                  <a:lnTo>
                    <a:pt x="1192695" y="47294"/>
                  </a:lnTo>
                  <a:lnTo>
                    <a:pt x="1192695" y="28244"/>
                  </a:lnTo>
                  <a:lnTo>
                    <a:pt x="1219288" y="28244"/>
                  </a:lnTo>
                  <a:lnTo>
                    <a:pt x="1219288" y="17081"/>
                  </a:lnTo>
                  <a:lnTo>
                    <a:pt x="1192695" y="17081"/>
                  </a:lnTo>
                  <a:lnTo>
                    <a:pt x="1192695" y="16675"/>
                  </a:lnTo>
                  <a:lnTo>
                    <a:pt x="1192695" y="5651"/>
                  </a:lnTo>
                  <a:lnTo>
                    <a:pt x="1181176" y="5651"/>
                  </a:lnTo>
                  <a:lnTo>
                    <a:pt x="1181176" y="16675"/>
                  </a:lnTo>
                  <a:lnTo>
                    <a:pt x="1181176" y="61341"/>
                  </a:lnTo>
                  <a:lnTo>
                    <a:pt x="1145070" y="61341"/>
                  </a:lnTo>
                  <a:lnTo>
                    <a:pt x="1145070" y="16675"/>
                  </a:lnTo>
                  <a:lnTo>
                    <a:pt x="1181176" y="16675"/>
                  </a:lnTo>
                  <a:lnTo>
                    <a:pt x="1181176" y="5651"/>
                  </a:lnTo>
                  <a:lnTo>
                    <a:pt x="1133538" y="5651"/>
                  </a:lnTo>
                  <a:lnTo>
                    <a:pt x="1133538" y="72390"/>
                  </a:lnTo>
                  <a:lnTo>
                    <a:pt x="1192695" y="72390"/>
                  </a:lnTo>
                  <a:lnTo>
                    <a:pt x="1192695" y="61341"/>
                  </a:lnTo>
                  <a:lnTo>
                    <a:pt x="1192695" y="58458"/>
                  </a:lnTo>
                  <a:lnTo>
                    <a:pt x="1219288" y="58458"/>
                  </a:lnTo>
                  <a:lnTo>
                    <a:pt x="1219288" y="85534"/>
                  </a:lnTo>
                  <a:lnTo>
                    <a:pt x="1230807" y="85534"/>
                  </a:lnTo>
                  <a:lnTo>
                    <a:pt x="1230807" y="58458"/>
                  </a:lnTo>
                  <a:lnTo>
                    <a:pt x="1230807" y="47294"/>
                  </a:lnTo>
                  <a:lnTo>
                    <a:pt x="1230807" y="28244"/>
                  </a:lnTo>
                  <a:lnTo>
                    <a:pt x="1230807" y="17081"/>
                  </a:lnTo>
                  <a:lnTo>
                    <a:pt x="1230807" y="4330"/>
                  </a:lnTo>
                  <a:close/>
                </a:path>
                <a:path w="1473200" h="125730">
                  <a:moveTo>
                    <a:pt x="1232573" y="109956"/>
                  </a:moveTo>
                  <a:lnTo>
                    <a:pt x="1151293" y="109956"/>
                  </a:lnTo>
                  <a:lnTo>
                    <a:pt x="1151293" y="85788"/>
                  </a:lnTo>
                  <a:lnTo>
                    <a:pt x="1139774" y="85788"/>
                  </a:lnTo>
                  <a:lnTo>
                    <a:pt x="1139774" y="121119"/>
                  </a:lnTo>
                  <a:lnTo>
                    <a:pt x="1232573" y="121119"/>
                  </a:lnTo>
                  <a:lnTo>
                    <a:pt x="1232573" y="109956"/>
                  </a:lnTo>
                  <a:close/>
                </a:path>
                <a:path w="1473200" h="125730">
                  <a:moveTo>
                    <a:pt x="1312900" y="57416"/>
                  </a:moveTo>
                  <a:lnTo>
                    <a:pt x="1290777" y="35344"/>
                  </a:lnTo>
                  <a:lnTo>
                    <a:pt x="1286878" y="29997"/>
                  </a:lnTo>
                  <a:lnTo>
                    <a:pt x="1284084" y="22898"/>
                  </a:lnTo>
                  <a:lnTo>
                    <a:pt x="1284084" y="16421"/>
                  </a:lnTo>
                  <a:lnTo>
                    <a:pt x="1311363" y="16421"/>
                  </a:lnTo>
                  <a:lnTo>
                    <a:pt x="1311363" y="5651"/>
                  </a:lnTo>
                  <a:lnTo>
                    <a:pt x="1247394" y="5651"/>
                  </a:lnTo>
                  <a:lnTo>
                    <a:pt x="1247394" y="16421"/>
                  </a:lnTo>
                  <a:lnTo>
                    <a:pt x="1272209" y="16421"/>
                  </a:lnTo>
                  <a:lnTo>
                    <a:pt x="1271689" y="22021"/>
                  </a:lnTo>
                  <a:lnTo>
                    <a:pt x="1249235" y="57086"/>
                  </a:lnTo>
                  <a:lnTo>
                    <a:pt x="1243507" y="61353"/>
                  </a:lnTo>
                  <a:lnTo>
                    <a:pt x="1251496" y="68834"/>
                  </a:lnTo>
                  <a:lnTo>
                    <a:pt x="1278559" y="35344"/>
                  </a:lnTo>
                  <a:lnTo>
                    <a:pt x="1281684" y="41211"/>
                  </a:lnTo>
                  <a:lnTo>
                    <a:pt x="1285900" y="47142"/>
                  </a:lnTo>
                  <a:lnTo>
                    <a:pt x="1296492" y="59143"/>
                  </a:lnTo>
                  <a:lnTo>
                    <a:pt x="1301127" y="63411"/>
                  </a:lnTo>
                  <a:lnTo>
                    <a:pt x="1305140" y="65951"/>
                  </a:lnTo>
                  <a:lnTo>
                    <a:pt x="1312900" y="57416"/>
                  </a:lnTo>
                  <a:close/>
                </a:path>
                <a:path w="1473200" h="125730">
                  <a:moveTo>
                    <a:pt x="1346073" y="75666"/>
                  </a:moveTo>
                  <a:lnTo>
                    <a:pt x="1334541" y="75666"/>
                  </a:lnTo>
                  <a:lnTo>
                    <a:pt x="1334541" y="86969"/>
                  </a:lnTo>
                  <a:lnTo>
                    <a:pt x="1334541" y="97739"/>
                  </a:lnTo>
                  <a:lnTo>
                    <a:pt x="1334541" y="111658"/>
                  </a:lnTo>
                  <a:lnTo>
                    <a:pt x="1265389" y="111658"/>
                  </a:lnTo>
                  <a:lnTo>
                    <a:pt x="1265389" y="97739"/>
                  </a:lnTo>
                  <a:lnTo>
                    <a:pt x="1334541" y="97739"/>
                  </a:lnTo>
                  <a:lnTo>
                    <a:pt x="1334541" y="86969"/>
                  </a:lnTo>
                  <a:lnTo>
                    <a:pt x="1265389" y="86969"/>
                  </a:lnTo>
                  <a:lnTo>
                    <a:pt x="1265389" y="75666"/>
                  </a:lnTo>
                  <a:lnTo>
                    <a:pt x="1253858" y="75666"/>
                  </a:lnTo>
                  <a:lnTo>
                    <a:pt x="1253858" y="122440"/>
                  </a:lnTo>
                  <a:lnTo>
                    <a:pt x="1346073" y="122440"/>
                  </a:lnTo>
                  <a:lnTo>
                    <a:pt x="1346073" y="111658"/>
                  </a:lnTo>
                  <a:lnTo>
                    <a:pt x="1346073" y="97739"/>
                  </a:lnTo>
                  <a:lnTo>
                    <a:pt x="1346073" y="86969"/>
                  </a:lnTo>
                  <a:lnTo>
                    <a:pt x="1346073" y="75666"/>
                  </a:lnTo>
                  <a:close/>
                </a:path>
                <a:path w="1473200" h="125730">
                  <a:moveTo>
                    <a:pt x="1346073" y="4330"/>
                  </a:moveTo>
                  <a:lnTo>
                    <a:pt x="1334541" y="4330"/>
                  </a:lnTo>
                  <a:lnTo>
                    <a:pt x="1334541" y="26670"/>
                  </a:lnTo>
                  <a:lnTo>
                    <a:pt x="1308785" y="26670"/>
                  </a:lnTo>
                  <a:lnTo>
                    <a:pt x="1308785" y="37833"/>
                  </a:lnTo>
                  <a:lnTo>
                    <a:pt x="1334541" y="37833"/>
                  </a:lnTo>
                  <a:lnTo>
                    <a:pt x="1334541" y="67144"/>
                  </a:lnTo>
                  <a:lnTo>
                    <a:pt x="1346073" y="67144"/>
                  </a:lnTo>
                  <a:lnTo>
                    <a:pt x="1346073" y="4330"/>
                  </a:lnTo>
                  <a:close/>
                </a:path>
                <a:path w="1473200" h="125730">
                  <a:moveTo>
                    <a:pt x="1426997" y="6972"/>
                  </a:moveTo>
                  <a:lnTo>
                    <a:pt x="1366418" y="6972"/>
                  </a:lnTo>
                  <a:lnTo>
                    <a:pt x="1366418" y="18135"/>
                  </a:lnTo>
                  <a:lnTo>
                    <a:pt x="1415465" y="18135"/>
                  </a:lnTo>
                  <a:lnTo>
                    <a:pt x="1415465" y="81330"/>
                  </a:lnTo>
                  <a:lnTo>
                    <a:pt x="1426997" y="81330"/>
                  </a:lnTo>
                  <a:lnTo>
                    <a:pt x="1426997" y="6972"/>
                  </a:lnTo>
                  <a:close/>
                </a:path>
                <a:path w="1473200" h="125730">
                  <a:moveTo>
                    <a:pt x="1438402" y="106819"/>
                  </a:moveTo>
                  <a:lnTo>
                    <a:pt x="1394180" y="106819"/>
                  </a:lnTo>
                  <a:lnTo>
                    <a:pt x="1394180" y="59397"/>
                  </a:lnTo>
                  <a:lnTo>
                    <a:pt x="1382649" y="59397"/>
                  </a:lnTo>
                  <a:lnTo>
                    <a:pt x="1382649" y="106819"/>
                  </a:lnTo>
                  <a:lnTo>
                    <a:pt x="1361363" y="106819"/>
                  </a:lnTo>
                  <a:lnTo>
                    <a:pt x="1361363" y="117983"/>
                  </a:lnTo>
                  <a:lnTo>
                    <a:pt x="1438402" y="117983"/>
                  </a:lnTo>
                  <a:lnTo>
                    <a:pt x="1438402" y="106819"/>
                  </a:lnTo>
                  <a:close/>
                </a:path>
                <a:path w="1473200" h="125730">
                  <a:moveTo>
                    <a:pt x="1472615" y="52171"/>
                  </a:moveTo>
                  <a:lnTo>
                    <a:pt x="1459572" y="52171"/>
                  </a:lnTo>
                  <a:lnTo>
                    <a:pt x="1459572" y="4343"/>
                  </a:lnTo>
                  <a:lnTo>
                    <a:pt x="1448041" y="4343"/>
                  </a:lnTo>
                  <a:lnTo>
                    <a:pt x="1448041" y="122453"/>
                  </a:lnTo>
                  <a:lnTo>
                    <a:pt x="1459572" y="122453"/>
                  </a:lnTo>
                  <a:lnTo>
                    <a:pt x="1459572" y="63868"/>
                  </a:lnTo>
                  <a:lnTo>
                    <a:pt x="1472615" y="63868"/>
                  </a:lnTo>
                  <a:lnTo>
                    <a:pt x="1472615" y="52171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60453" y="2152308"/>
              <a:ext cx="340254" cy="124150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942338" y="2151393"/>
              <a:ext cx="447882" cy="126235"/>
            </a:xfrm>
            <a:prstGeom prst="rect">
              <a:avLst/>
            </a:prstGeom>
          </p:spPr>
        </p:pic>
      </p:grpSp>
      <p:pic>
        <p:nvPicPr>
          <p:cNvPr id="51" name="object 5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437860" y="2152967"/>
            <a:ext cx="337906" cy="122174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48370" y="2315362"/>
            <a:ext cx="102920" cy="122440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97743" y="2316407"/>
            <a:ext cx="444229" cy="12270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795246" y="2319685"/>
            <a:ext cx="441879" cy="120883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285457" y="2315362"/>
            <a:ext cx="337204" cy="122440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670289" y="2316933"/>
            <a:ext cx="444220" cy="122180"/>
          </a:xfrm>
          <a:prstGeom prst="rect">
            <a:avLst/>
          </a:prstGeom>
        </p:spPr>
      </p:pic>
      <p:sp>
        <p:nvSpPr>
          <p:cNvPr id="57" name="object 57"/>
          <p:cNvSpPr/>
          <p:nvPr/>
        </p:nvSpPr>
        <p:spPr>
          <a:xfrm>
            <a:off x="3165094" y="2314968"/>
            <a:ext cx="567055" cy="123189"/>
          </a:xfrm>
          <a:custGeom>
            <a:avLst/>
            <a:gdLst/>
            <a:ahLst/>
            <a:cxnLst/>
            <a:rect l="l" t="t" r="r" b="b"/>
            <a:pathLst>
              <a:path w="567054" h="123189">
                <a:moveTo>
                  <a:pt x="60210" y="6045"/>
                </a:moveTo>
                <a:lnTo>
                  <a:pt x="3289" y="6045"/>
                </a:lnTo>
                <a:lnTo>
                  <a:pt x="3289" y="16814"/>
                </a:lnTo>
                <a:lnTo>
                  <a:pt x="46799" y="16814"/>
                </a:lnTo>
                <a:lnTo>
                  <a:pt x="46024" y="23380"/>
                </a:lnTo>
                <a:lnTo>
                  <a:pt x="18884" y="56311"/>
                </a:lnTo>
                <a:lnTo>
                  <a:pt x="0" y="64643"/>
                </a:lnTo>
                <a:lnTo>
                  <a:pt x="7404" y="73825"/>
                </a:lnTo>
                <a:lnTo>
                  <a:pt x="45161" y="48933"/>
                </a:lnTo>
                <a:lnTo>
                  <a:pt x="59270" y="18084"/>
                </a:lnTo>
                <a:lnTo>
                  <a:pt x="60210" y="6045"/>
                </a:lnTo>
                <a:close/>
              </a:path>
              <a:path w="567054" h="123189">
                <a:moveTo>
                  <a:pt x="97612" y="110350"/>
                </a:moveTo>
                <a:lnTo>
                  <a:pt x="18694" y="110350"/>
                </a:lnTo>
                <a:lnTo>
                  <a:pt x="18694" y="83680"/>
                </a:lnTo>
                <a:lnTo>
                  <a:pt x="7162" y="83680"/>
                </a:lnTo>
                <a:lnTo>
                  <a:pt x="7162" y="121513"/>
                </a:lnTo>
                <a:lnTo>
                  <a:pt x="97612" y="121513"/>
                </a:lnTo>
                <a:lnTo>
                  <a:pt x="97612" y="110350"/>
                </a:lnTo>
                <a:close/>
              </a:path>
              <a:path w="567054" h="123189">
                <a:moveTo>
                  <a:pt x="108902" y="34023"/>
                </a:moveTo>
                <a:lnTo>
                  <a:pt x="95846" y="34023"/>
                </a:lnTo>
                <a:lnTo>
                  <a:pt x="95846" y="4724"/>
                </a:lnTo>
                <a:lnTo>
                  <a:pt x="84315" y="4724"/>
                </a:lnTo>
                <a:lnTo>
                  <a:pt x="84315" y="85928"/>
                </a:lnTo>
                <a:lnTo>
                  <a:pt x="95846" y="85928"/>
                </a:lnTo>
                <a:lnTo>
                  <a:pt x="95846" y="45720"/>
                </a:lnTo>
                <a:lnTo>
                  <a:pt x="108902" y="45720"/>
                </a:lnTo>
                <a:lnTo>
                  <a:pt x="108902" y="34023"/>
                </a:lnTo>
                <a:close/>
              </a:path>
              <a:path w="567054" h="123189">
                <a:moveTo>
                  <a:pt x="183235" y="57810"/>
                </a:moveTo>
                <a:lnTo>
                  <a:pt x="161112" y="35737"/>
                </a:lnTo>
                <a:lnTo>
                  <a:pt x="157226" y="30391"/>
                </a:lnTo>
                <a:lnTo>
                  <a:pt x="154419" y="23291"/>
                </a:lnTo>
                <a:lnTo>
                  <a:pt x="154419" y="16814"/>
                </a:lnTo>
                <a:lnTo>
                  <a:pt x="181711" y="16814"/>
                </a:lnTo>
                <a:lnTo>
                  <a:pt x="181711" y="6045"/>
                </a:lnTo>
                <a:lnTo>
                  <a:pt x="117729" y="6045"/>
                </a:lnTo>
                <a:lnTo>
                  <a:pt x="117729" y="16814"/>
                </a:lnTo>
                <a:lnTo>
                  <a:pt x="142544" y="16814"/>
                </a:lnTo>
                <a:lnTo>
                  <a:pt x="142011" y="22402"/>
                </a:lnTo>
                <a:lnTo>
                  <a:pt x="119557" y="57480"/>
                </a:lnTo>
                <a:lnTo>
                  <a:pt x="113842" y="61747"/>
                </a:lnTo>
                <a:lnTo>
                  <a:pt x="121843" y="69227"/>
                </a:lnTo>
                <a:lnTo>
                  <a:pt x="148894" y="35737"/>
                </a:lnTo>
                <a:lnTo>
                  <a:pt x="152031" y="41605"/>
                </a:lnTo>
                <a:lnTo>
                  <a:pt x="156248" y="47536"/>
                </a:lnTo>
                <a:lnTo>
                  <a:pt x="166827" y="59537"/>
                </a:lnTo>
                <a:lnTo>
                  <a:pt x="171475" y="63804"/>
                </a:lnTo>
                <a:lnTo>
                  <a:pt x="175475" y="66344"/>
                </a:lnTo>
                <a:lnTo>
                  <a:pt x="183235" y="57810"/>
                </a:lnTo>
                <a:close/>
              </a:path>
              <a:path w="567054" h="123189">
                <a:moveTo>
                  <a:pt x="216408" y="76060"/>
                </a:moveTo>
                <a:lnTo>
                  <a:pt x="204876" y="76060"/>
                </a:lnTo>
                <a:lnTo>
                  <a:pt x="204876" y="87363"/>
                </a:lnTo>
                <a:lnTo>
                  <a:pt x="204876" y="98132"/>
                </a:lnTo>
                <a:lnTo>
                  <a:pt x="204876" y="112052"/>
                </a:lnTo>
                <a:lnTo>
                  <a:pt x="135724" y="112052"/>
                </a:lnTo>
                <a:lnTo>
                  <a:pt x="135724" y="98132"/>
                </a:lnTo>
                <a:lnTo>
                  <a:pt x="204876" y="98132"/>
                </a:lnTo>
                <a:lnTo>
                  <a:pt x="204876" y="87363"/>
                </a:lnTo>
                <a:lnTo>
                  <a:pt x="135724" y="87363"/>
                </a:lnTo>
                <a:lnTo>
                  <a:pt x="135724" y="76060"/>
                </a:lnTo>
                <a:lnTo>
                  <a:pt x="124193" y="76060"/>
                </a:lnTo>
                <a:lnTo>
                  <a:pt x="124193" y="122834"/>
                </a:lnTo>
                <a:lnTo>
                  <a:pt x="216408" y="122834"/>
                </a:lnTo>
                <a:lnTo>
                  <a:pt x="216408" y="112052"/>
                </a:lnTo>
                <a:lnTo>
                  <a:pt x="216408" y="98132"/>
                </a:lnTo>
                <a:lnTo>
                  <a:pt x="216408" y="87363"/>
                </a:lnTo>
                <a:lnTo>
                  <a:pt x="216408" y="76060"/>
                </a:lnTo>
                <a:close/>
              </a:path>
              <a:path w="567054" h="123189">
                <a:moveTo>
                  <a:pt x="216408" y="4724"/>
                </a:moveTo>
                <a:lnTo>
                  <a:pt x="204876" y="4724"/>
                </a:lnTo>
                <a:lnTo>
                  <a:pt x="204876" y="27063"/>
                </a:lnTo>
                <a:lnTo>
                  <a:pt x="179120" y="27063"/>
                </a:lnTo>
                <a:lnTo>
                  <a:pt x="179120" y="38227"/>
                </a:lnTo>
                <a:lnTo>
                  <a:pt x="204876" y="38227"/>
                </a:lnTo>
                <a:lnTo>
                  <a:pt x="204876" y="67538"/>
                </a:lnTo>
                <a:lnTo>
                  <a:pt x="216408" y="67538"/>
                </a:lnTo>
                <a:lnTo>
                  <a:pt x="216408" y="4724"/>
                </a:lnTo>
                <a:close/>
              </a:path>
              <a:path w="567054" h="123189">
                <a:moveTo>
                  <a:pt x="285203" y="109435"/>
                </a:moveTo>
                <a:lnTo>
                  <a:pt x="268211" y="71589"/>
                </a:lnTo>
                <a:lnTo>
                  <a:pt x="261683" y="30213"/>
                </a:lnTo>
                <a:lnTo>
                  <a:pt x="283679" y="30213"/>
                </a:lnTo>
                <a:lnTo>
                  <a:pt x="283679" y="19050"/>
                </a:lnTo>
                <a:lnTo>
                  <a:pt x="261683" y="19050"/>
                </a:lnTo>
                <a:lnTo>
                  <a:pt x="261683" y="1828"/>
                </a:lnTo>
                <a:lnTo>
                  <a:pt x="250151" y="1828"/>
                </a:lnTo>
                <a:lnTo>
                  <a:pt x="250151" y="19050"/>
                </a:lnTo>
                <a:lnTo>
                  <a:pt x="231101" y="19050"/>
                </a:lnTo>
                <a:lnTo>
                  <a:pt x="231101" y="30213"/>
                </a:lnTo>
                <a:lnTo>
                  <a:pt x="250151" y="30213"/>
                </a:lnTo>
                <a:lnTo>
                  <a:pt x="250151" y="34150"/>
                </a:lnTo>
                <a:lnTo>
                  <a:pt x="244221" y="74803"/>
                </a:lnTo>
                <a:lnTo>
                  <a:pt x="228053" y="112445"/>
                </a:lnTo>
                <a:lnTo>
                  <a:pt x="237578" y="117970"/>
                </a:lnTo>
                <a:lnTo>
                  <a:pt x="252882" y="82702"/>
                </a:lnTo>
                <a:lnTo>
                  <a:pt x="256501" y="68961"/>
                </a:lnTo>
                <a:lnTo>
                  <a:pt x="258445" y="75793"/>
                </a:lnTo>
                <a:lnTo>
                  <a:pt x="272935" y="111353"/>
                </a:lnTo>
                <a:lnTo>
                  <a:pt x="275920" y="115735"/>
                </a:lnTo>
                <a:lnTo>
                  <a:pt x="285203" y="109435"/>
                </a:lnTo>
                <a:close/>
              </a:path>
              <a:path w="567054" h="123189">
                <a:moveTo>
                  <a:pt x="308737" y="5372"/>
                </a:moveTo>
                <a:lnTo>
                  <a:pt x="297205" y="5372"/>
                </a:lnTo>
                <a:lnTo>
                  <a:pt x="297205" y="52806"/>
                </a:lnTo>
                <a:lnTo>
                  <a:pt x="276974" y="52806"/>
                </a:lnTo>
                <a:lnTo>
                  <a:pt x="276974" y="63982"/>
                </a:lnTo>
                <a:lnTo>
                  <a:pt x="297205" y="63982"/>
                </a:lnTo>
                <a:lnTo>
                  <a:pt x="297205" y="122174"/>
                </a:lnTo>
                <a:lnTo>
                  <a:pt x="308737" y="122174"/>
                </a:lnTo>
                <a:lnTo>
                  <a:pt x="308737" y="5372"/>
                </a:lnTo>
                <a:close/>
              </a:path>
              <a:path w="567054" h="123189">
                <a:moveTo>
                  <a:pt x="335546" y="4724"/>
                </a:moveTo>
                <a:lnTo>
                  <a:pt x="324015" y="4724"/>
                </a:lnTo>
                <a:lnTo>
                  <a:pt x="324015" y="122834"/>
                </a:lnTo>
                <a:lnTo>
                  <a:pt x="335546" y="122834"/>
                </a:lnTo>
                <a:lnTo>
                  <a:pt x="335546" y="4724"/>
                </a:lnTo>
                <a:close/>
              </a:path>
              <a:path w="567054" h="123189">
                <a:moveTo>
                  <a:pt x="411988" y="43802"/>
                </a:moveTo>
                <a:lnTo>
                  <a:pt x="409130" y="38036"/>
                </a:lnTo>
                <a:lnTo>
                  <a:pt x="408876" y="37846"/>
                </a:lnTo>
                <a:lnTo>
                  <a:pt x="400456" y="31470"/>
                </a:lnTo>
                <a:lnTo>
                  <a:pt x="400456" y="47028"/>
                </a:lnTo>
                <a:lnTo>
                  <a:pt x="400456" y="55003"/>
                </a:lnTo>
                <a:lnTo>
                  <a:pt x="398767" y="58216"/>
                </a:lnTo>
                <a:lnTo>
                  <a:pt x="392023" y="63042"/>
                </a:lnTo>
                <a:lnTo>
                  <a:pt x="387134" y="64249"/>
                </a:lnTo>
                <a:lnTo>
                  <a:pt x="374269" y="64249"/>
                </a:lnTo>
                <a:lnTo>
                  <a:pt x="369392" y="63042"/>
                </a:lnTo>
                <a:lnTo>
                  <a:pt x="362724" y="58216"/>
                </a:lnTo>
                <a:lnTo>
                  <a:pt x="361061" y="55003"/>
                </a:lnTo>
                <a:lnTo>
                  <a:pt x="361061" y="47028"/>
                </a:lnTo>
                <a:lnTo>
                  <a:pt x="362750" y="43853"/>
                </a:lnTo>
                <a:lnTo>
                  <a:pt x="369493" y="39052"/>
                </a:lnTo>
                <a:lnTo>
                  <a:pt x="374357" y="37846"/>
                </a:lnTo>
                <a:lnTo>
                  <a:pt x="387134" y="37846"/>
                </a:lnTo>
                <a:lnTo>
                  <a:pt x="392023" y="39052"/>
                </a:lnTo>
                <a:lnTo>
                  <a:pt x="398767" y="43853"/>
                </a:lnTo>
                <a:lnTo>
                  <a:pt x="400456" y="47028"/>
                </a:lnTo>
                <a:lnTo>
                  <a:pt x="400456" y="31470"/>
                </a:lnTo>
                <a:lnTo>
                  <a:pt x="397675" y="29362"/>
                </a:lnTo>
                <a:lnTo>
                  <a:pt x="390118" y="27203"/>
                </a:lnTo>
                <a:lnTo>
                  <a:pt x="371297" y="27203"/>
                </a:lnTo>
                <a:lnTo>
                  <a:pt x="363728" y="29362"/>
                </a:lnTo>
                <a:lnTo>
                  <a:pt x="352285" y="38036"/>
                </a:lnTo>
                <a:lnTo>
                  <a:pt x="349415" y="43802"/>
                </a:lnTo>
                <a:lnTo>
                  <a:pt x="349415" y="58331"/>
                </a:lnTo>
                <a:lnTo>
                  <a:pt x="352259" y="64173"/>
                </a:lnTo>
                <a:lnTo>
                  <a:pt x="363626" y="72859"/>
                </a:lnTo>
                <a:lnTo>
                  <a:pt x="371208" y="75018"/>
                </a:lnTo>
                <a:lnTo>
                  <a:pt x="390118" y="75018"/>
                </a:lnTo>
                <a:lnTo>
                  <a:pt x="397675" y="72859"/>
                </a:lnTo>
                <a:lnTo>
                  <a:pt x="409028" y="64249"/>
                </a:lnTo>
                <a:lnTo>
                  <a:pt x="411988" y="58331"/>
                </a:lnTo>
                <a:lnTo>
                  <a:pt x="411988" y="43802"/>
                </a:lnTo>
                <a:close/>
              </a:path>
              <a:path w="567054" h="123189">
                <a:moveTo>
                  <a:pt x="415277" y="11430"/>
                </a:moveTo>
                <a:lnTo>
                  <a:pt x="385648" y="11430"/>
                </a:lnTo>
                <a:lnTo>
                  <a:pt x="385648" y="0"/>
                </a:lnTo>
                <a:lnTo>
                  <a:pt x="374116" y="0"/>
                </a:lnTo>
                <a:lnTo>
                  <a:pt x="374116" y="11430"/>
                </a:lnTo>
                <a:lnTo>
                  <a:pt x="345770" y="11430"/>
                </a:lnTo>
                <a:lnTo>
                  <a:pt x="345770" y="22339"/>
                </a:lnTo>
                <a:lnTo>
                  <a:pt x="415277" y="22339"/>
                </a:lnTo>
                <a:lnTo>
                  <a:pt x="415277" y="11430"/>
                </a:lnTo>
                <a:close/>
              </a:path>
              <a:path w="567054" h="123189">
                <a:moveTo>
                  <a:pt x="448094" y="82765"/>
                </a:moveTo>
                <a:lnTo>
                  <a:pt x="436575" y="82765"/>
                </a:lnTo>
                <a:lnTo>
                  <a:pt x="436575" y="93548"/>
                </a:lnTo>
                <a:lnTo>
                  <a:pt x="436575" y="112064"/>
                </a:lnTo>
                <a:lnTo>
                  <a:pt x="367411" y="112064"/>
                </a:lnTo>
                <a:lnTo>
                  <a:pt x="367411" y="93548"/>
                </a:lnTo>
                <a:lnTo>
                  <a:pt x="436575" y="93548"/>
                </a:lnTo>
                <a:lnTo>
                  <a:pt x="436575" y="82765"/>
                </a:lnTo>
                <a:lnTo>
                  <a:pt x="355879" y="82765"/>
                </a:lnTo>
                <a:lnTo>
                  <a:pt x="355879" y="122834"/>
                </a:lnTo>
                <a:lnTo>
                  <a:pt x="448094" y="122834"/>
                </a:lnTo>
                <a:lnTo>
                  <a:pt x="448094" y="112064"/>
                </a:lnTo>
                <a:lnTo>
                  <a:pt x="448094" y="93548"/>
                </a:lnTo>
                <a:lnTo>
                  <a:pt x="448094" y="82765"/>
                </a:lnTo>
                <a:close/>
              </a:path>
              <a:path w="567054" h="123189">
                <a:moveTo>
                  <a:pt x="448094" y="4724"/>
                </a:moveTo>
                <a:lnTo>
                  <a:pt x="436575" y="4724"/>
                </a:lnTo>
                <a:lnTo>
                  <a:pt x="436575" y="36131"/>
                </a:lnTo>
                <a:lnTo>
                  <a:pt x="416458" y="36131"/>
                </a:lnTo>
                <a:lnTo>
                  <a:pt x="416458" y="47294"/>
                </a:lnTo>
                <a:lnTo>
                  <a:pt x="436575" y="47294"/>
                </a:lnTo>
                <a:lnTo>
                  <a:pt x="436575" y="73977"/>
                </a:lnTo>
                <a:lnTo>
                  <a:pt x="448094" y="73977"/>
                </a:lnTo>
                <a:lnTo>
                  <a:pt x="448094" y="4724"/>
                </a:lnTo>
                <a:close/>
              </a:path>
              <a:path w="567054" h="123189">
                <a:moveTo>
                  <a:pt x="562063" y="112191"/>
                </a:moveTo>
                <a:lnTo>
                  <a:pt x="481736" y="112191"/>
                </a:lnTo>
                <a:lnTo>
                  <a:pt x="481736" y="103784"/>
                </a:lnTo>
                <a:lnTo>
                  <a:pt x="559943" y="103784"/>
                </a:lnTo>
                <a:lnTo>
                  <a:pt x="559943" y="74345"/>
                </a:lnTo>
                <a:lnTo>
                  <a:pt x="470090" y="74345"/>
                </a:lnTo>
                <a:lnTo>
                  <a:pt x="470090" y="84988"/>
                </a:lnTo>
                <a:lnTo>
                  <a:pt x="548297" y="84988"/>
                </a:lnTo>
                <a:lnTo>
                  <a:pt x="548297" y="93141"/>
                </a:lnTo>
                <a:lnTo>
                  <a:pt x="470090" y="93141"/>
                </a:lnTo>
                <a:lnTo>
                  <a:pt x="470090" y="122834"/>
                </a:lnTo>
                <a:lnTo>
                  <a:pt x="562063" y="122834"/>
                </a:lnTo>
                <a:lnTo>
                  <a:pt x="562063" y="112191"/>
                </a:lnTo>
                <a:close/>
              </a:path>
              <a:path w="567054" h="123189">
                <a:moveTo>
                  <a:pt x="562063" y="18783"/>
                </a:moveTo>
                <a:lnTo>
                  <a:pt x="549948" y="5359"/>
                </a:lnTo>
                <a:lnTo>
                  <a:pt x="549948" y="27228"/>
                </a:lnTo>
                <a:lnTo>
                  <a:pt x="547281" y="30175"/>
                </a:lnTo>
                <a:lnTo>
                  <a:pt x="515251" y="34544"/>
                </a:lnTo>
                <a:lnTo>
                  <a:pt x="506564" y="34391"/>
                </a:lnTo>
                <a:lnTo>
                  <a:pt x="480428" y="27228"/>
                </a:lnTo>
                <a:lnTo>
                  <a:pt x="480542" y="18783"/>
                </a:lnTo>
                <a:lnTo>
                  <a:pt x="515251" y="11417"/>
                </a:lnTo>
                <a:lnTo>
                  <a:pt x="523875" y="11595"/>
                </a:lnTo>
                <a:lnTo>
                  <a:pt x="549948" y="27228"/>
                </a:lnTo>
                <a:lnTo>
                  <a:pt x="549948" y="5359"/>
                </a:lnTo>
                <a:lnTo>
                  <a:pt x="543941" y="3175"/>
                </a:lnTo>
                <a:lnTo>
                  <a:pt x="539076" y="2032"/>
                </a:lnTo>
                <a:lnTo>
                  <a:pt x="528485" y="711"/>
                </a:lnTo>
                <a:lnTo>
                  <a:pt x="522300" y="393"/>
                </a:lnTo>
                <a:lnTo>
                  <a:pt x="515251" y="393"/>
                </a:lnTo>
                <a:lnTo>
                  <a:pt x="494715" y="1828"/>
                </a:lnTo>
                <a:lnTo>
                  <a:pt x="480060" y="6108"/>
                </a:lnTo>
                <a:lnTo>
                  <a:pt x="471258" y="13258"/>
                </a:lnTo>
                <a:lnTo>
                  <a:pt x="468325" y="23253"/>
                </a:lnTo>
                <a:lnTo>
                  <a:pt x="471258" y="33032"/>
                </a:lnTo>
                <a:lnTo>
                  <a:pt x="480060" y="40005"/>
                </a:lnTo>
                <a:lnTo>
                  <a:pt x="494715" y="44196"/>
                </a:lnTo>
                <a:lnTo>
                  <a:pt x="515251" y="45593"/>
                </a:lnTo>
                <a:lnTo>
                  <a:pt x="522300" y="45593"/>
                </a:lnTo>
                <a:lnTo>
                  <a:pt x="560895" y="31318"/>
                </a:lnTo>
                <a:lnTo>
                  <a:pt x="562063" y="27622"/>
                </a:lnTo>
                <a:lnTo>
                  <a:pt x="562063" y="18783"/>
                </a:lnTo>
                <a:close/>
              </a:path>
              <a:path w="567054" h="123189">
                <a:moveTo>
                  <a:pt x="566661" y="54114"/>
                </a:moveTo>
                <a:lnTo>
                  <a:pt x="463740" y="54114"/>
                </a:lnTo>
                <a:lnTo>
                  <a:pt x="463740" y="65151"/>
                </a:lnTo>
                <a:lnTo>
                  <a:pt x="566661" y="65151"/>
                </a:lnTo>
                <a:lnTo>
                  <a:pt x="566661" y="54114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777259" y="2316796"/>
            <a:ext cx="560705" cy="121285"/>
          </a:xfrm>
          <a:custGeom>
            <a:avLst/>
            <a:gdLst/>
            <a:ahLst/>
            <a:cxnLst/>
            <a:rect l="l" t="t" r="r" b="b"/>
            <a:pathLst>
              <a:path w="560704" h="121285">
                <a:moveTo>
                  <a:pt x="52578" y="79489"/>
                </a:moveTo>
                <a:lnTo>
                  <a:pt x="41148" y="44335"/>
                </a:lnTo>
                <a:lnTo>
                  <a:pt x="41148" y="71323"/>
                </a:lnTo>
                <a:lnTo>
                  <a:pt x="41148" y="87718"/>
                </a:lnTo>
                <a:lnTo>
                  <a:pt x="40030" y="93637"/>
                </a:lnTo>
                <a:lnTo>
                  <a:pt x="35013" y="105016"/>
                </a:lnTo>
                <a:lnTo>
                  <a:pt x="31369" y="107873"/>
                </a:lnTo>
                <a:lnTo>
                  <a:pt x="21717" y="107873"/>
                </a:lnTo>
                <a:lnTo>
                  <a:pt x="18072" y="105041"/>
                </a:lnTo>
                <a:lnTo>
                  <a:pt x="13208" y="93738"/>
                </a:lnTo>
                <a:lnTo>
                  <a:pt x="12115" y="87718"/>
                </a:lnTo>
                <a:lnTo>
                  <a:pt x="12103" y="71323"/>
                </a:lnTo>
                <a:lnTo>
                  <a:pt x="13208" y="65214"/>
                </a:lnTo>
                <a:lnTo>
                  <a:pt x="18072" y="53835"/>
                </a:lnTo>
                <a:lnTo>
                  <a:pt x="21717" y="50977"/>
                </a:lnTo>
                <a:lnTo>
                  <a:pt x="31445" y="50977"/>
                </a:lnTo>
                <a:lnTo>
                  <a:pt x="35115" y="53860"/>
                </a:lnTo>
                <a:lnTo>
                  <a:pt x="40055" y="65328"/>
                </a:lnTo>
                <a:lnTo>
                  <a:pt x="41148" y="71323"/>
                </a:lnTo>
                <a:lnTo>
                  <a:pt x="41148" y="44335"/>
                </a:lnTo>
                <a:lnTo>
                  <a:pt x="40817" y="43802"/>
                </a:lnTo>
                <a:lnTo>
                  <a:pt x="34544" y="40081"/>
                </a:lnTo>
                <a:lnTo>
                  <a:pt x="18783" y="40081"/>
                </a:lnTo>
                <a:lnTo>
                  <a:pt x="584" y="79489"/>
                </a:lnTo>
                <a:lnTo>
                  <a:pt x="1028" y="87718"/>
                </a:lnTo>
                <a:lnTo>
                  <a:pt x="18707" y="118770"/>
                </a:lnTo>
                <a:lnTo>
                  <a:pt x="34544" y="118770"/>
                </a:lnTo>
                <a:lnTo>
                  <a:pt x="52120" y="87718"/>
                </a:lnTo>
                <a:lnTo>
                  <a:pt x="52578" y="79489"/>
                </a:lnTo>
                <a:close/>
              </a:path>
              <a:path w="560704" h="121285">
                <a:moveTo>
                  <a:pt x="53390" y="18135"/>
                </a:moveTo>
                <a:lnTo>
                  <a:pt x="31521" y="18135"/>
                </a:lnTo>
                <a:lnTo>
                  <a:pt x="31521" y="0"/>
                </a:lnTo>
                <a:lnTo>
                  <a:pt x="20002" y="0"/>
                </a:lnTo>
                <a:lnTo>
                  <a:pt x="20002" y="18135"/>
                </a:lnTo>
                <a:lnTo>
                  <a:pt x="0" y="18135"/>
                </a:lnTo>
                <a:lnTo>
                  <a:pt x="0" y="29298"/>
                </a:lnTo>
                <a:lnTo>
                  <a:pt x="53390" y="29298"/>
                </a:lnTo>
                <a:lnTo>
                  <a:pt x="53390" y="18135"/>
                </a:lnTo>
                <a:close/>
              </a:path>
              <a:path w="560704" h="121285">
                <a:moveTo>
                  <a:pt x="104444" y="2895"/>
                </a:moveTo>
                <a:lnTo>
                  <a:pt x="92925" y="2895"/>
                </a:lnTo>
                <a:lnTo>
                  <a:pt x="92925" y="52031"/>
                </a:lnTo>
                <a:lnTo>
                  <a:pt x="75869" y="52031"/>
                </a:lnTo>
                <a:lnTo>
                  <a:pt x="75869" y="3556"/>
                </a:lnTo>
                <a:lnTo>
                  <a:pt x="64338" y="3556"/>
                </a:lnTo>
                <a:lnTo>
                  <a:pt x="64338" y="120345"/>
                </a:lnTo>
                <a:lnTo>
                  <a:pt x="75869" y="120345"/>
                </a:lnTo>
                <a:lnTo>
                  <a:pt x="75869" y="63728"/>
                </a:lnTo>
                <a:lnTo>
                  <a:pt x="92925" y="63728"/>
                </a:lnTo>
                <a:lnTo>
                  <a:pt x="92925" y="121005"/>
                </a:lnTo>
                <a:lnTo>
                  <a:pt x="104444" y="121005"/>
                </a:lnTo>
                <a:lnTo>
                  <a:pt x="104444" y="63728"/>
                </a:lnTo>
                <a:lnTo>
                  <a:pt x="104444" y="52031"/>
                </a:lnTo>
                <a:lnTo>
                  <a:pt x="104444" y="2895"/>
                </a:lnTo>
                <a:close/>
              </a:path>
              <a:path w="560704" h="121285">
                <a:moveTo>
                  <a:pt x="214058" y="82435"/>
                </a:moveTo>
                <a:lnTo>
                  <a:pt x="123609" y="82435"/>
                </a:lnTo>
                <a:lnTo>
                  <a:pt x="123609" y="93865"/>
                </a:lnTo>
                <a:lnTo>
                  <a:pt x="123609" y="110375"/>
                </a:lnTo>
                <a:lnTo>
                  <a:pt x="123609" y="120535"/>
                </a:lnTo>
                <a:lnTo>
                  <a:pt x="214058" y="120535"/>
                </a:lnTo>
                <a:lnTo>
                  <a:pt x="214058" y="110375"/>
                </a:lnTo>
                <a:lnTo>
                  <a:pt x="135140" y="110375"/>
                </a:lnTo>
                <a:lnTo>
                  <a:pt x="135140" y="93865"/>
                </a:lnTo>
                <a:lnTo>
                  <a:pt x="202539" y="93865"/>
                </a:lnTo>
                <a:lnTo>
                  <a:pt x="202539" y="110223"/>
                </a:lnTo>
                <a:lnTo>
                  <a:pt x="214058" y="110223"/>
                </a:lnTo>
                <a:lnTo>
                  <a:pt x="214058" y="93865"/>
                </a:lnTo>
                <a:lnTo>
                  <a:pt x="214058" y="82435"/>
                </a:lnTo>
                <a:close/>
              </a:path>
              <a:path w="560704" h="121285">
                <a:moveTo>
                  <a:pt x="214642" y="25361"/>
                </a:moveTo>
                <a:lnTo>
                  <a:pt x="203123" y="25361"/>
                </a:lnTo>
                <a:lnTo>
                  <a:pt x="203123" y="39014"/>
                </a:lnTo>
                <a:lnTo>
                  <a:pt x="214642" y="39014"/>
                </a:lnTo>
                <a:lnTo>
                  <a:pt x="214642" y="25361"/>
                </a:lnTo>
                <a:close/>
              </a:path>
              <a:path w="560704" h="121285">
                <a:moveTo>
                  <a:pt x="214642" y="15125"/>
                </a:moveTo>
                <a:lnTo>
                  <a:pt x="134556" y="15125"/>
                </a:lnTo>
                <a:lnTo>
                  <a:pt x="134556" y="2425"/>
                </a:lnTo>
                <a:lnTo>
                  <a:pt x="123024" y="2425"/>
                </a:lnTo>
                <a:lnTo>
                  <a:pt x="123024" y="15125"/>
                </a:lnTo>
                <a:lnTo>
                  <a:pt x="123024" y="25285"/>
                </a:lnTo>
                <a:lnTo>
                  <a:pt x="123024" y="39255"/>
                </a:lnTo>
                <a:lnTo>
                  <a:pt x="123024" y="49415"/>
                </a:lnTo>
                <a:lnTo>
                  <a:pt x="214642" y="49415"/>
                </a:lnTo>
                <a:lnTo>
                  <a:pt x="214642" y="39255"/>
                </a:lnTo>
                <a:lnTo>
                  <a:pt x="134556" y="39255"/>
                </a:lnTo>
                <a:lnTo>
                  <a:pt x="134556" y="25285"/>
                </a:lnTo>
                <a:lnTo>
                  <a:pt x="214642" y="25285"/>
                </a:lnTo>
                <a:lnTo>
                  <a:pt x="214642" y="15125"/>
                </a:lnTo>
                <a:close/>
              </a:path>
              <a:path w="560704" h="121285">
                <a:moveTo>
                  <a:pt x="214642" y="2895"/>
                </a:moveTo>
                <a:lnTo>
                  <a:pt x="203123" y="2895"/>
                </a:lnTo>
                <a:lnTo>
                  <a:pt x="203123" y="14592"/>
                </a:lnTo>
                <a:lnTo>
                  <a:pt x="214642" y="14592"/>
                </a:lnTo>
                <a:lnTo>
                  <a:pt x="214642" y="2895"/>
                </a:lnTo>
                <a:close/>
              </a:path>
              <a:path w="560704" h="121285">
                <a:moveTo>
                  <a:pt x="220306" y="61874"/>
                </a:moveTo>
                <a:lnTo>
                  <a:pt x="174663" y="61874"/>
                </a:lnTo>
                <a:lnTo>
                  <a:pt x="174663" y="49796"/>
                </a:lnTo>
                <a:lnTo>
                  <a:pt x="163144" y="49796"/>
                </a:lnTo>
                <a:lnTo>
                  <a:pt x="163144" y="61874"/>
                </a:lnTo>
                <a:lnTo>
                  <a:pt x="117386" y="61874"/>
                </a:lnTo>
                <a:lnTo>
                  <a:pt x="117386" y="73050"/>
                </a:lnTo>
                <a:lnTo>
                  <a:pt x="220306" y="73050"/>
                </a:lnTo>
                <a:lnTo>
                  <a:pt x="220306" y="61874"/>
                </a:lnTo>
                <a:close/>
              </a:path>
              <a:path w="560704" h="121285">
                <a:moveTo>
                  <a:pt x="329336" y="31584"/>
                </a:moveTo>
                <a:lnTo>
                  <a:pt x="317449" y="10909"/>
                </a:lnTo>
                <a:lnTo>
                  <a:pt x="317449" y="32981"/>
                </a:lnTo>
                <a:lnTo>
                  <a:pt x="317449" y="43053"/>
                </a:lnTo>
                <a:lnTo>
                  <a:pt x="286753" y="64770"/>
                </a:lnTo>
                <a:lnTo>
                  <a:pt x="279222" y="64770"/>
                </a:lnTo>
                <a:lnTo>
                  <a:pt x="248399" y="43053"/>
                </a:lnTo>
                <a:lnTo>
                  <a:pt x="248399" y="32981"/>
                </a:lnTo>
                <a:lnTo>
                  <a:pt x="279298" y="11442"/>
                </a:lnTo>
                <a:lnTo>
                  <a:pt x="286664" y="11442"/>
                </a:lnTo>
                <a:lnTo>
                  <a:pt x="317449" y="32981"/>
                </a:lnTo>
                <a:lnTo>
                  <a:pt x="317449" y="10909"/>
                </a:lnTo>
                <a:lnTo>
                  <a:pt x="310362" y="6210"/>
                </a:lnTo>
                <a:lnTo>
                  <a:pt x="305460" y="4000"/>
                </a:lnTo>
                <a:lnTo>
                  <a:pt x="294627" y="1016"/>
                </a:lnTo>
                <a:lnTo>
                  <a:pt x="288950" y="266"/>
                </a:lnTo>
                <a:lnTo>
                  <a:pt x="276872" y="266"/>
                </a:lnTo>
                <a:lnTo>
                  <a:pt x="237820" y="25920"/>
                </a:lnTo>
                <a:lnTo>
                  <a:pt x="236524" y="31584"/>
                </a:lnTo>
                <a:lnTo>
                  <a:pt x="236575" y="44627"/>
                </a:lnTo>
                <a:lnTo>
                  <a:pt x="237820" y="50063"/>
                </a:lnTo>
                <a:lnTo>
                  <a:pt x="243001" y="60045"/>
                </a:lnTo>
                <a:lnTo>
                  <a:pt x="246507" y="64046"/>
                </a:lnTo>
                <a:lnTo>
                  <a:pt x="250939" y="67005"/>
                </a:lnTo>
                <a:lnTo>
                  <a:pt x="255358" y="70002"/>
                </a:lnTo>
                <a:lnTo>
                  <a:pt x="260286" y="72224"/>
                </a:lnTo>
                <a:lnTo>
                  <a:pt x="271119" y="75209"/>
                </a:lnTo>
                <a:lnTo>
                  <a:pt x="276872" y="75946"/>
                </a:lnTo>
                <a:lnTo>
                  <a:pt x="289026" y="75946"/>
                </a:lnTo>
                <a:lnTo>
                  <a:pt x="294703" y="75247"/>
                </a:lnTo>
                <a:lnTo>
                  <a:pt x="305371" y="72440"/>
                </a:lnTo>
                <a:lnTo>
                  <a:pt x="310273" y="70294"/>
                </a:lnTo>
                <a:lnTo>
                  <a:pt x="318820" y="64770"/>
                </a:lnTo>
                <a:lnTo>
                  <a:pt x="319214" y="64516"/>
                </a:lnTo>
                <a:lnTo>
                  <a:pt x="322757" y="60553"/>
                </a:lnTo>
                <a:lnTo>
                  <a:pt x="328015" y="50482"/>
                </a:lnTo>
                <a:lnTo>
                  <a:pt x="329336" y="44627"/>
                </a:lnTo>
                <a:lnTo>
                  <a:pt x="329336" y="31584"/>
                </a:lnTo>
                <a:close/>
              </a:path>
              <a:path w="560704" h="121285">
                <a:moveTo>
                  <a:pt x="333209" y="105384"/>
                </a:moveTo>
                <a:lnTo>
                  <a:pt x="232651" y="105384"/>
                </a:lnTo>
                <a:lnTo>
                  <a:pt x="232651" y="116547"/>
                </a:lnTo>
                <a:lnTo>
                  <a:pt x="333209" y="116547"/>
                </a:lnTo>
                <a:lnTo>
                  <a:pt x="333209" y="105384"/>
                </a:lnTo>
                <a:close/>
              </a:path>
              <a:path w="560704" h="121285">
                <a:moveTo>
                  <a:pt x="443649" y="66751"/>
                </a:moveTo>
                <a:lnTo>
                  <a:pt x="363550" y="66751"/>
                </a:lnTo>
                <a:lnTo>
                  <a:pt x="363550" y="46431"/>
                </a:lnTo>
                <a:lnTo>
                  <a:pt x="440817" y="46431"/>
                </a:lnTo>
                <a:lnTo>
                  <a:pt x="440817" y="35001"/>
                </a:lnTo>
                <a:lnTo>
                  <a:pt x="440817" y="15951"/>
                </a:lnTo>
                <a:lnTo>
                  <a:pt x="440817" y="4521"/>
                </a:lnTo>
                <a:lnTo>
                  <a:pt x="352018" y="4521"/>
                </a:lnTo>
                <a:lnTo>
                  <a:pt x="352018" y="15951"/>
                </a:lnTo>
                <a:lnTo>
                  <a:pt x="429298" y="15951"/>
                </a:lnTo>
                <a:lnTo>
                  <a:pt x="429298" y="35001"/>
                </a:lnTo>
                <a:lnTo>
                  <a:pt x="352018" y="35001"/>
                </a:lnTo>
                <a:lnTo>
                  <a:pt x="352018" y="46431"/>
                </a:lnTo>
                <a:lnTo>
                  <a:pt x="352018" y="66751"/>
                </a:lnTo>
                <a:lnTo>
                  <a:pt x="352018" y="78181"/>
                </a:lnTo>
                <a:lnTo>
                  <a:pt x="443649" y="78181"/>
                </a:lnTo>
                <a:lnTo>
                  <a:pt x="443649" y="66751"/>
                </a:lnTo>
                <a:close/>
              </a:path>
              <a:path w="560704" h="121285">
                <a:moveTo>
                  <a:pt x="447294" y="106032"/>
                </a:moveTo>
                <a:lnTo>
                  <a:pt x="402831" y="106032"/>
                </a:lnTo>
                <a:lnTo>
                  <a:pt x="402831" y="85280"/>
                </a:lnTo>
                <a:lnTo>
                  <a:pt x="391312" y="85280"/>
                </a:lnTo>
                <a:lnTo>
                  <a:pt x="391312" y="106032"/>
                </a:lnTo>
                <a:lnTo>
                  <a:pt x="346735" y="106032"/>
                </a:lnTo>
                <a:lnTo>
                  <a:pt x="346735" y="117195"/>
                </a:lnTo>
                <a:lnTo>
                  <a:pt x="447294" y="117195"/>
                </a:lnTo>
                <a:lnTo>
                  <a:pt x="447294" y="106032"/>
                </a:lnTo>
                <a:close/>
              </a:path>
              <a:path w="560704" h="121285">
                <a:moveTo>
                  <a:pt x="534797" y="109054"/>
                </a:moveTo>
                <a:lnTo>
                  <a:pt x="519861" y="64274"/>
                </a:lnTo>
                <a:lnTo>
                  <a:pt x="517042" y="4089"/>
                </a:lnTo>
                <a:lnTo>
                  <a:pt x="505510" y="4089"/>
                </a:lnTo>
                <a:lnTo>
                  <a:pt x="505510" y="39027"/>
                </a:lnTo>
                <a:lnTo>
                  <a:pt x="504786" y="56324"/>
                </a:lnTo>
                <a:lnTo>
                  <a:pt x="502627" y="71843"/>
                </a:lnTo>
                <a:lnTo>
                  <a:pt x="499033" y="85559"/>
                </a:lnTo>
                <a:lnTo>
                  <a:pt x="493991" y="97497"/>
                </a:lnTo>
                <a:lnTo>
                  <a:pt x="488480" y="86245"/>
                </a:lnTo>
                <a:lnTo>
                  <a:pt x="488264" y="85559"/>
                </a:lnTo>
                <a:lnTo>
                  <a:pt x="486410" y="79235"/>
                </a:lnTo>
                <a:lnTo>
                  <a:pt x="484466" y="72618"/>
                </a:lnTo>
                <a:lnTo>
                  <a:pt x="482104" y="57023"/>
                </a:lnTo>
                <a:lnTo>
                  <a:pt x="481291" y="39027"/>
                </a:lnTo>
                <a:lnTo>
                  <a:pt x="481291" y="4089"/>
                </a:lnTo>
                <a:lnTo>
                  <a:pt x="469747" y="4089"/>
                </a:lnTo>
                <a:lnTo>
                  <a:pt x="469493" y="46748"/>
                </a:lnTo>
                <a:lnTo>
                  <a:pt x="463296" y="85877"/>
                </a:lnTo>
                <a:lnTo>
                  <a:pt x="452932" y="111023"/>
                </a:lnTo>
                <a:lnTo>
                  <a:pt x="462343" y="115887"/>
                </a:lnTo>
                <a:lnTo>
                  <a:pt x="475526" y="79235"/>
                </a:lnTo>
                <a:lnTo>
                  <a:pt x="477405" y="86245"/>
                </a:lnTo>
                <a:lnTo>
                  <a:pt x="480275" y="93345"/>
                </a:lnTo>
                <a:lnTo>
                  <a:pt x="487845" y="107581"/>
                </a:lnTo>
                <a:lnTo>
                  <a:pt x="491121" y="112420"/>
                </a:lnTo>
                <a:lnTo>
                  <a:pt x="493864" y="114960"/>
                </a:lnTo>
                <a:lnTo>
                  <a:pt x="497001" y="112077"/>
                </a:lnTo>
                <a:lnTo>
                  <a:pt x="500418" y="107048"/>
                </a:lnTo>
                <a:lnTo>
                  <a:pt x="505345" y="97497"/>
                </a:lnTo>
                <a:lnTo>
                  <a:pt x="507784" y="92773"/>
                </a:lnTo>
                <a:lnTo>
                  <a:pt x="510387" y="85852"/>
                </a:lnTo>
                <a:lnTo>
                  <a:pt x="510476" y="85559"/>
                </a:lnTo>
                <a:lnTo>
                  <a:pt x="512089" y="78574"/>
                </a:lnTo>
                <a:lnTo>
                  <a:pt x="513740" y="85051"/>
                </a:lnTo>
                <a:lnTo>
                  <a:pt x="515962" y="91859"/>
                </a:lnTo>
                <a:lnTo>
                  <a:pt x="521525" y="106133"/>
                </a:lnTo>
                <a:lnTo>
                  <a:pt x="523900" y="111252"/>
                </a:lnTo>
                <a:lnTo>
                  <a:pt x="525856" y="114312"/>
                </a:lnTo>
                <a:lnTo>
                  <a:pt x="534797" y="109054"/>
                </a:lnTo>
                <a:close/>
              </a:path>
              <a:path w="560704" h="121285">
                <a:moveTo>
                  <a:pt x="560438" y="2895"/>
                </a:moveTo>
                <a:lnTo>
                  <a:pt x="548906" y="2895"/>
                </a:lnTo>
                <a:lnTo>
                  <a:pt x="548906" y="45859"/>
                </a:lnTo>
                <a:lnTo>
                  <a:pt x="527151" y="45859"/>
                </a:lnTo>
                <a:lnTo>
                  <a:pt x="527151" y="57023"/>
                </a:lnTo>
                <a:lnTo>
                  <a:pt x="548906" y="57023"/>
                </a:lnTo>
                <a:lnTo>
                  <a:pt x="548906" y="121005"/>
                </a:lnTo>
                <a:lnTo>
                  <a:pt x="560438" y="121005"/>
                </a:lnTo>
                <a:lnTo>
                  <a:pt x="560438" y="2895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9" name="object 5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390974" y="2318245"/>
            <a:ext cx="331685" cy="119557"/>
          </a:xfrm>
          <a:prstGeom prst="rect">
            <a:avLst/>
          </a:prstGeom>
        </p:spPr>
      </p:pic>
      <p:grpSp>
        <p:nvGrpSpPr>
          <p:cNvPr id="60" name="object 60"/>
          <p:cNvGrpSpPr/>
          <p:nvPr/>
        </p:nvGrpSpPr>
        <p:grpSpPr>
          <a:xfrm>
            <a:off x="4773823" y="2314964"/>
            <a:ext cx="716280" cy="123189"/>
            <a:chOff x="4773823" y="2314964"/>
            <a:chExt cx="716280" cy="123189"/>
          </a:xfrm>
        </p:grpSpPr>
        <p:pic>
          <p:nvPicPr>
            <p:cNvPr id="61" name="object 6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773823" y="2314964"/>
              <a:ext cx="223225" cy="12283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36210" y="2315362"/>
              <a:ext cx="453880" cy="122440"/>
            </a:xfrm>
            <a:prstGeom prst="rect">
              <a:avLst/>
            </a:prstGeom>
          </p:spPr>
        </p:pic>
      </p:grpSp>
      <p:pic>
        <p:nvPicPr>
          <p:cNvPr id="63" name="object 6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536547" y="2315616"/>
            <a:ext cx="215460" cy="122186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148375" y="2481949"/>
            <a:ext cx="102920" cy="119824"/>
          </a:xfrm>
          <a:prstGeom prst="rect">
            <a:avLst/>
          </a:prstGeom>
        </p:spPr>
      </p:pic>
      <p:grpSp>
        <p:nvGrpSpPr>
          <p:cNvPr id="65" name="object 65"/>
          <p:cNvGrpSpPr/>
          <p:nvPr/>
        </p:nvGrpSpPr>
        <p:grpSpPr>
          <a:xfrm>
            <a:off x="1298092" y="2478277"/>
            <a:ext cx="476250" cy="123189"/>
            <a:chOff x="1298092" y="2478277"/>
            <a:chExt cx="476250" cy="123189"/>
          </a:xfrm>
        </p:grpSpPr>
        <p:pic>
          <p:nvPicPr>
            <p:cNvPr id="66" name="object 6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298092" y="2478277"/>
              <a:ext cx="326847" cy="122834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1647050" y="2482354"/>
              <a:ext cx="127000" cy="118110"/>
            </a:xfrm>
            <a:custGeom>
              <a:avLst/>
              <a:gdLst/>
              <a:ahLst/>
              <a:cxnLst/>
              <a:rect l="l" t="t" r="r" b="b"/>
              <a:pathLst>
                <a:path w="127000" h="118110">
                  <a:moveTo>
                    <a:pt x="64693" y="102349"/>
                  </a:moveTo>
                  <a:lnTo>
                    <a:pt x="11531" y="102349"/>
                  </a:lnTo>
                  <a:lnTo>
                    <a:pt x="11531" y="13792"/>
                  </a:lnTo>
                  <a:lnTo>
                    <a:pt x="58458" y="13792"/>
                  </a:lnTo>
                  <a:lnTo>
                    <a:pt x="58458" y="2628"/>
                  </a:lnTo>
                  <a:lnTo>
                    <a:pt x="0" y="2628"/>
                  </a:lnTo>
                  <a:lnTo>
                    <a:pt x="0" y="113512"/>
                  </a:lnTo>
                  <a:lnTo>
                    <a:pt x="64693" y="113512"/>
                  </a:lnTo>
                  <a:lnTo>
                    <a:pt x="64693" y="102349"/>
                  </a:lnTo>
                  <a:close/>
                </a:path>
                <a:path w="127000" h="118110">
                  <a:moveTo>
                    <a:pt x="104444" y="47828"/>
                  </a:moveTo>
                  <a:lnTo>
                    <a:pt x="90208" y="47828"/>
                  </a:lnTo>
                  <a:lnTo>
                    <a:pt x="90208" y="0"/>
                  </a:lnTo>
                  <a:lnTo>
                    <a:pt x="78689" y="0"/>
                  </a:lnTo>
                  <a:lnTo>
                    <a:pt x="78689" y="118110"/>
                  </a:lnTo>
                  <a:lnTo>
                    <a:pt x="90208" y="118110"/>
                  </a:lnTo>
                  <a:lnTo>
                    <a:pt x="90208" y="59524"/>
                  </a:lnTo>
                  <a:lnTo>
                    <a:pt x="104444" y="59524"/>
                  </a:lnTo>
                  <a:lnTo>
                    <a:pt x="104444" y="47828"/>
                  </a:lnTo>
                  <a:close/>
                </a:path>
                <a:path w="127000" h="118110">
                  <a:moveTo>
                    <a:pt x="126682" y="98653"/>
                  </a:moveTo>
                  <a:lnTo>
                    <a:pt x="113398" y="98653"/>
                  </a:lnTo>
                  <a:lnTo>
                    <a:pt x="113398" y="115074"/>
                  </a:lnTo>
                  <a:lnTo>
                    <a:pt x="126682" y="115074"/>
                  </a:lnTo>
                  <a:lnTo>
                    <a:pt x="126682" y="98653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8" name="object 68"/>
          <p:cNvGrpSpPr/>
          <p:nvPr/>
        </p:nvGrpSpPr>
        <p:grpSpPr>
          <a:xfrm>
            <a:off x="1165555" y="2644988"/>
            <a:ext cx="257810" cy="120650"/>
            <a:chOff x="1165555" y="2644988"/>
            <a:chExt cx="257810" cy="120650"/>
          </a:xfrm>
        </p:grpSpPr>
        <p:sp>
          <p:nvSpPr>
            <p:cNvPr id="69" name="object 69"/>
            <p:cNvSpPr/>
            <p:nvPr/>
          </p:nvSpPr>
          <p:spPr>
            <a:xfrm>
              <a:off x="1165555" y="2692679"/>
              <a:ext cx="13335" cy="16510"/>
            </a:xfrm>
            <a:custGeom>
              <a:avLst/>
              <a:gdLst/>
              <a:ahLst/>
              <a:cxnLst/>
              <a:rect l="l" t="t" r="r" b="b"/>
              <a:pathLst>
                <a:path w="13334" h="16510">
                  <a:moveTo>
                    <a:pt x="13284" y="0"/>
                  </a:moveTo>
                  <a:lnTo>
                    <a:pt x="0" y="0"/>
                  </a:lnTo>
                  <a:lnTo>
                    <a:pt x="0" y="16421"/>
                  </a:lnTo>
                  <a:lnTo>
                    <a:pt x="13284" y="16421"/>
                  </a:lnTo>
                  <a:lnTo>
                    <a:pt x="13284" y="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206240" y="2644988"/>
              <a:ext cx="216761" cy="120599"/>
            </a:xfrm>
            <a:prstGeom prst="rect">
              <a:avLst/>
            </a:prstGeom>
          </p:spPr>
        </p:pic>
      </p:grpSp>
      <p:sp>
        <p:nvSpPr>
          <p:cNvPr id="71" name="object 71"/>
          <p:cNvSpPr/>
          <p:nvPr/>
        </p:nvSpPr>
        <p:spPr>
          <a:xfrm>
            <a:off x="1475232" y="2666402"/>
            <a:ext cx="13335" cy="71120"/>
          </a:xfrm>
          <a:custGeom>
            <a:avLst/>
            <a:gdLst/>
            <a:ahLst/>
            <a:cxnLst/>
            <a:rect l="l" t="t" r="r" b="b"/>
            <a:pathLst>
              <a:path w="13334" h="71119">
                <a:moveTo>
                  <a:pt x="13284" y="54381"/>
                </a:moveTo>
                <a:lnTo>
                  <a:pt x="0" y="54381"/>
                </a:lnTo>
                <a:lnTo>
                  <a:pt x="0" y="70942"/>
                </a:lnTo>
                <a:lnTo>
                  <a:pt x="13284" y="70942"/>
                </a:lnTo>
                <a:lnTo>
                  <a:pt x="13284" y="54381"/>
                </a:lnTo>
                <a:close/>
              </a:path>
              <a:path w="13334" h="71119">
                <a:moveTo>
                  <a:pt x="13284" y="0"/>
                </a:moveTo>
                <a:lnTo>
                  <a:pt x="0" y="0"/>
                </a:lnTo>
                <a:lnTo>
                  <a:pt x="0" y="16560"/>
                </a:lnTo>
                <a:lnTo>
                  <a:pt x="13284" y="16560"/>
                </a:lnTo>
                <a:lnTo>
                  <a:pt x="13284" y="0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539557" y="2640265"/>
            <a:ext cx="793115" cy="125730"/>
          </a:xfrm>
          <a:custGeom>
            <a:avLst/>
            <a:gdLst/>
            <a:ahLst/>
            <a:cxnLst/>
            <a:rect l="l" t="t" r="r" b="b"/>
            <a:pathLst>
              <a:path w="793114" h="125730">
                <a:moveTo>
                  <a:pt x="97739" y="108292"/>
                </a:moveTo>
                <a:lnTo>
                  <a:pt x="97713" y="99402"/>
                </a:lnTo>
                <a:lnTo>
                  <a:pt x="96621" y="95707"/>
                </a:lnTo>
                <a:lnTo>
                  <a:pt x="94424" y="92748"/>
                </a:lnTo>
                <a:lnTo>
                  <a:pt x="92151" y="89662"/>
                </a:lnTo>
                <a:lnTo>
                  <a:pt x="88811" y="87388"/>
                </a:lnTo>
                <a:lnTo>
                  <a:pt x="85267" y="86169"/>
                </a:lnTo>
                <a:lnTo>
                  <a:pt x="85267" y="99402"/>
                </a:lnTo>
                <a:lnTo>
                  <a:pt x="85267" y="108077"/>
                </a:lnTo>
                <a:lnTo>
                  <a:pt x="51511" y="114566"/>
                </a:lnTo>
                <a:lnTo>
                  <a:pt x="42557" y="114427"/>
                </a:lnTo>
                <a:lnTo>
                  <a:pt x="17640" y="108077"/>
                </a:lnTo>
                <a:lnTo>
                  <a:pt x="17640" y="99402"/>
                </a:lnTo>
                <a:lnTo>
                  <a:pt x="51511" y="92748"/>
                </a:lnTo>
                <a:lnTo>
                  <a:pt x="60388" y="92887"/>
                </a:lnTo>
                <a:lnTo>
                  <a:pt x="85267" y="99402"/>
                </a:lnTo>
                <a:lnTo>
                  <a:pt x="85267" y="86169"/>
                </a:lnTo>
                <a:lnTo>
                  <a:pt x="79959" y="84328"/>
                </a:lnTo>
                <a:lnTo>
                  <a:pt x="75158" y="83248"/>
                </a:lnTo>
                <a:lnTo>
                  <a:pt x="64808" y="82016"/>
                </a:lnTo>
                <a:lnTo>
                  <a:pt x="58648" y="81724"/>
                </a:lnTo>
                <a:lnTo>
                  <a:pt x="44373" y="81724"/>
                </a:lnTo>
                <a:lnTo>
                  <a:pt x="6311" y="95707"/>
                </a:lnTo>
                <a:lnTo>
                  <a:pt x="5168" y="108292"/>
                </a:lnTo>
                <a:lnTo>
                  <a:pt x="6311" y="111975"/>
                </a:lnTo>
                <a:lnTo>
                  <a:pt x="44373" y="125603"/>
                </a:lnTo>
                <a:lnTo>
                  <a:pt x="58724" y="125603"/>
                </a:lnTo>
                <a:lnTo>
                  <a:pt x="94665" y="114566"/>
                </a:lnTo>
                <a:lnTo>
                  <a:pt x="96621" y="111963"/>
                </a:lnTo>
                <a:lnTo>
                  <a:pt x="97739" y="108292"/>
                </a:lnTo>
                <a:close/>
              </a:path>
              <a:path w="793114" h="125730">
                <a:moveTo>
                  <a:pt x="102908" y="62014"/>
                </a:moveTo>
                <a:lnTo>
                  <a:pt x="57277" y="62014"/>
                </a:lnTo>
                <a:lnTo>
                  <a:pt x="57277" y="44399"/>
                </a:lnTo>
                <a:lnTo>
                  <a:pt x="45745" y="44399"/>
                </a:lnTo>
                <a:lnTo>
                  <a:pt x="45745" y="62014"/>
                </a:lnTo>
                <a:lnTo>
                  <a:pt x="0" y="62014"/>
                </a:lnTo>
                <a:lnTo>
                  <a:pt x="0" y="73177"/>
                </a:lnTo>
                <a:lnTo>
                  <a:pt x="102908" y="73177"/>
                </a:lnTo>
                <a:lnTo>
                  <a:pt x="102908" y="62014"/>
                </a:lnTo>
                <a:close/>
              </a:path>
              <a:path w="793114" h="125730">
                <a:moveTo>
                  <a:pt x="102908" y="40068"/>
                </a:moveTo>
                <a:lnTo>
                  <a:pt x="65900" y="27584"/>
                </a:lnTo>
                <a:lnTo>
                  <a:pt x="58686" y="16560"/>
                </a:lnTo>
                <a:lnTo>
                  <a:pt x="97739" y="16560"/>
                </a:lnTo>
                <a:lnTo>
                  <a:pt x="97739" y="5384"/>
                </a:lnTo>
                <a:lnTo>
                  <a:pt x="5295" y="5384"/>
                </a:lnTo>
                <a:lnTo>
                  <a:pt x="5295" y="16560"/>
                </a:lnTo>
                <a:lnTo>
                  <a:pt x="44221" y="16560"/>
                </a:lnTo>
                <a:lnTo>
                  <a:pt x="41948" y="22517"/>
                </a:lnTo>
                <a:lnTo>
                  <a:pt x="0" y="40068"/>
                </a:lnTo>
                <a:lnTo>
                  <a:pt x="4940" y="50177"/>
                </a:lnTo>
                <a:lnTo>
                  <a:pt x="42418" y="36423"/>
                </a:lnTo>
                <a:lnTo>
                  <a:pt x="51866" y="27584"/>
                </a:lnTo>
                <a:lnTo>
                  <a:pt x="56654" y="34074"/>
                </a:lnTo>
                <a:lnTo>
                  <a:pt x="97967" y="49796"/>
                </a:lnTo>
                <a:lnTo>
                  <a:pt x="102908" y="40068"/>
                </a:lnTo>
                <a:close/>
              </a:path>
              <a:path w="793114" h="125730">
                <a:moveTo>
                  <a:pt x="178181" y="43357"/>
                </a:moveTo>
                <a:lnTo>
                  <a:pt x="175399" y="37833"/>
                </a:lnTo>
                <a:lnTo>
                  <a:pt x="175336" y="37706"/>
                </a:lnTo>
                <a:lnTo>
                  <a:pt x="166649" y="31292"/>
                </a:lnTo>
                <a:lnTo>
                  <a:pt x="166649" y="46507"/>
                </a:lnTo>
                <a:lnTo>
                  <a:pt x="166649" y="54470"/>
                </a:lnTo>
                <a:lnTo>
                  <a:pt x="164985" y="57607"/>
                </a:lnTo>
                <a:lnTo>
                  <a:pt x="158318" y="62077"/>
                </a:lnTo>
                <a:lnTo>
                  <a:pt x="153390" y="63195"/>
                </a:lnTo>
                <a:lnTo>
                  <a:pt x="140462" y="63195"/>
                </a:lnTo>
                <a:lnTo>
                  <a:pt x="135585" y="62077"/>
                </a:lnTo>
                <a:lnTo>
                  <a:pt x="128917" y="57607"/>
                </a:lnTo>
                <a:lnTo>
                  <a:pt x="127254" y="54470"/>
                </a:lnTo>
                <a:lnTo>
                  <a:pt x="127254" y="46507"/>
                </a:lnTo>
                <a:lnTo>
                  <a:pt x="128917" y="43421"/>
                </a:lnTo>
                <a:lnTo>
                  <a:pt x="135585" y="38950"/>
                </a:lnTo>
                <a:lnTo>
                  <a:pt x="140462" y="37833"/>
                </a:lnTo>
                <a:lnTo>
                  <a:pt x="153390" y="37833"/>
                </a:lnTo>
                <a:lnTo>
                  <a:pt x="158318" y="38950"/>
                </a:lnTo>
                <a:lnTo>
                  <a:pt x="164985" y="43421"/>
                </a:lnTo>
                <a:lnTo>
                  <a:pt x="166649" y="46507"/>
                </a:lnTo>
                <a:lnTo>
                  <a:pt x="166649" y="31292"/>
                </a:lnTo>
                <a:lnTo>
                  <a:pt x="163957" y="29298"/>
                </a:lnTo>
                <a:lnTo>
                  <a:pt x="156375" y="27203"/>
                </a:lnTo>
                <a:lnTo>
                  <a:pt x="137401" y="27203"/>
                </a:lnTo>
                <a:lnTo>
                  <a:pt x="129819" y="29298"/>
                </a:lnTo>
                <a:lnTo>
                  <a:pt x="118440" y="37706"/>
                </a:lnTo>
                <a:lnTo>
                  <a:pt x="115608" y="43357"/>
                </a:lnTo>
                <a:lnTo>
                  <a:pt x="115608" y="57721"/>
                </a:lnTo>
                <a:lnTo>
                  <a:pt x="118440" y="63449"/>
                </a:lnTo>
                <a:lnTo>
                  <a:pt x="129819" y="71856"/>
                </a:lnTo>
                <a:lnTo>
                  <a:pt x="137401" y="73964"/>
                </a:lnTo>
                <a:lnTo>
                  <a:pt x="156375" y="73964"/>
                </a:lnTo>
                <a:lnTo>
                  <a:pt x="163957" y="71856"/>
                </a:lnTo>
                <a:lnTo>
                  <a:pt x="175336" y="63449"/>
                </a:lnTo>
                <a:lnTo>
                  <a:pt x="175463" y="63195"/>
                </a:lnTo>
                <a:lnTo>
                  <a:pt x="178181" y="57721"/>
                </a:lnTo>
                <a:lnTo>
                  <a:pt x="178181" y="43357"/>
                </a:lnTo>
                <a:close/>
              </a:path>
              <a:path w="793114" h="125730">
                <a:moveTo>
                  <a:pt x="181470" y="11417"/>
                </a:moveTo>
                <a:lnTo>
                  <a:pt x="151828" y="11417"/>
                </a:lnTo>
                <a:lnTo>
                  <a:pt x="151828" y="0"/>
                </a:lnTo>
                <a:lnTo>
                  <a:pt x="140309" y="0"/>
                </a:lnTo>
                <a:lnTo>
                  <a:pt x="140309" y="11417"/>
                </a:lnTo>
                <a:lnTo>
                  <a:pt x="111963" y="11417"/>
                </a:lnTo>
                <a:lnTo>
                  <a:pt x="111963" y="22339"/>
                </a:lnTo>
                <a:lnTo>
                  <a:pt x="181470" y="22339"/>
                </a:lnTo>
                <a:lnTo>
                  <a:pt x="181470" y="11417"/>
                </a:lnTo>
                <a:close/>
              </a:path>
              <a:path w="793114" h="125730">
                <a:moveTo>
                  <a:pt x="210756" y="79743"/>
                </a:moveTo>
                <a:lnTo>
                  <a:pt x="199224" y="79743"/>
                </a:lnTo>
                <a:lnTo>
                  <a:pt x="199224" y="89192"/>
                </a:lnTo>
                <a:lnTo>
                  <a:pt x="199224" y="99974"/>
                </a:lnTo>
                <a:lnTo>
                  <a:pt x="199224" y="112052"/>
                </a:lnTo>
                <a:lnTo>
                  <a:pt x="132422" y="112052"/>
                </a:lnTo>
                <a:lnTo>
                  <a:pt x="132422" y="99974"/>
                </a:lnTo>
                <a:lnTo>
                  <a:pt x="199224" y="99974"/>
                </a:lnTo>
                <a:lnTo>
                  <a:pt x="199224" y="89192"/>
                </a:lnTo>
                <a:lnTo>
                  <a:pt x="132422" y="89192"/>
                </a:lnTo>
                <a:lnTo>
                  <a:pt x="132422" y="79743"/>
                </a:lnTo>
                <a:lnTo>
                  <a:pt x="120891" y="79743"/>
                </a:lnTo>
                <a:lnTo>
                  <a:pt x="120891" y="122834"/>
                </a:lnTo>
                <a:lnTo>
                  <a:pt x="210756" y="122834"/>
                </a:lnTo>
                <a:lnTo>
                  <a:pt x="210756" y="112052"/>
                </a:lnTo>
                <a:lnTo>
                  <a:pt x="210756" y="99974"/>
                </a:lnTo>
                <a:lnTo>
                  <a:pt x="210756" y="89192"/>
                </a:lnTo>
                <a:lnTo>
                  <a:pt x="210756" y="79743"/>
                </a:lnTo>
                <a:close/>
              </a:path>
              <a:path w="793114" h="125730">
                <a:moveTo>
                  <a:pt x="223812" y="33756"/>
                </a:moveTo>
                <a:lnTo>
                  <a:pt x="210756" y="33756"/>
                </a:lnTo>
                <a:lnTo>
                  <a:pt x="210756" y="4724"/>
                </a:lnTo>
                <a:lnTo>
                  <a:pt x="199224" y="4724"/>
                </a:lnTo>
                <a:lnTo>
                  <a:pt x="199224" y="72771"/>
                </a:lnTo>
                <a:lnTo>
                  <a:pt x="210756" y="72771"/>
                </a:lnTo>
                <a:lnTo>
                  <a:pt x="210756" y="45453"/>
                </a:lnTo>
                <a:lnTo>
                  <a:pt x="223812" y="45453"/>
                </a:lnTo>
                <a:lnTo>
                  <a:pt x="223812" y="33756"/>
                </a:lnTo>
                <a:close/>
              </a:path>
              <a:path w="793114" h="125730">
                <a:moveTo>
                  <a:pt x="296964" y="59385"/>
                </a:moveTo>
                <a:lnTo>
                  <a:pt x="275780" y="38760"/>
                </a:lnTo>
                <a:lnTo>
                  <a:pt x="270840" y="31953"/>
                </a:lnTo>
                <a:lnTo>
                  <a:pt x="268147" y="24434"/>
                </a:lnTo>
                <a:lnTo>
                  <a:pt x="268147" y="16814"/>
                </a:lnTo>
                <a:lnTo>
                  <a:pt x="295440" y="16814"/>
                </a:lnTo>
                <a:lnTo>
                  <a:pt x="295440" y="6045"/>
                </a:lnTo>
                <a:lnTo>
                  <a:pt x="231457" y="6045"/>
                </a:lnTo>
                <a:lnTo>
                  <a:pt x="231457" y="16814"/>
                </a:lnTo>
                <a:lnTo>
                  <a:pt x="256273" y="16814"/>
                </a:lnTo>
                <a:lnTo>
                  <a:pt x="255752" y="23329"/>
                </a:lnTo>
                <a:lnTo>
                  <a:pt x="233349" y="61366"/>
                </a:lnTo>
                <a:lnTo>
                  <a:pt x="227571" y="65684"/>
                </a:lnTo>
                <a:lnTo>
                  <a:pt x="235800" y="73177"/>
                </a:lnTo>
                <a:lnTo>
                  <a:pt x="262851" y="38760"/>
                </a:lnTo>
                <a:lnTo>
                  <a:pt x="265988" y="44196"/>
                </a:lnTo>
                <a:lnTo>
                  <a:pt x="270319" y="49911"/>
                </a:lnTo>
                <a:lnTo>
                  <a:pt x="281089" y="61683"/>
                </a:lnTo>
                <a:lnTo>
                  <a:pt x="285673" y="65735"/>
                </a:lnTo>
                <a:lnTo>
                  <a:pt x="289433" y="67919"/>
                </a:lnTo>
                <a:lnTo>
                  <a:pt x="296964" y="59385"/>
                </a:lnTo>
                <a:close/>
              </a:path>
              <a:path w="793114" h="125730">
                <a:moveTo>
                  <a:pt x="330136" y="4724"/>
                </a:moveTo>
                <a:lnTo>
                  <a:pt x="318604" y="4724"/>
                </a:lnTo>
                <a:lnTo>
                  <a:pt x="318604" y="29159"/>
                </a:lnTo>
                <a:lnTo>
                  <a:pt x="292849" y="29159"/>
                </a:lnTo>
                <a:lnTo>
                  <a:pt x="292849" y="40335"/>
                </a:lnTo>
                <a:lnTo>
                  <a:pt x="318604" y="40335"/>
                </a:lnTo>
                <a:lnTo>
                  <a:pt x="318604" y="70154"/>
                </a:lnTo>
                <a:lnTo>
                  <a:pt x="330136" y="70154"/>
                </a:lnTo>
                <a:lnTo>
                  <a:pt x="330136" y="4724"/>
                </a:lnTo>
                <a:close/>
              </a:path>
              <a:path w="793114" h="125730">
                <a:moveTo>
                  <a:pt x="333070" y="105702"/>
                </a:moveTo>
                <a:lnTo>
                  <a:pt x="320954" y="81534"/>
                </a:lnTo>
                <a:lnTo>
                  <a:pt x="320954" y="95948"/>
                </a:lnTo>
                <a:lnTo>
                  <a:pt x="320890" y="105587"/>
                </a:lnTo>
                <a:lnTo>
                  <a:pt x="286258" y="114300"/>
                </a:lnTo>
                <a:lnTo>
                  <a:pt x="277571" y="114096"/>
                </a:lnTo>
                <a:lnTo>
                  <a:pt x="251561" y="95948"/>
                </a:lnTo>
                <a:lnTo>
                  <a:pt x="254266" y="92468"/>
                </a:lnTo>
                <a:lnTo>
                  <a:pt x="286258" y="87109"/>
                </a:lnTo>
                <a:lnTo>
                  <a:pt x="294843" y="87312"/>
                </a:lnTo>
                <a:lnTo>
                  <a:pt x="320954" y="95948"/>
                </a:lnTo>
                <a:lnTo>
                  <a:pt x="320954" y="81534"/>
                </a:lnTo>
                <a:lnTo>
                  <a:pt x="314960" y="79184"/>
                </a:lnTo>
                <a:lnTo>
                  <a:pt x="310070" y="77927"/>
                </a:lnTo>
                <a:lnTo>
                  <a:pt x="299491" y="76441"/>
                </a:lnTo>
                <a:lnTo>
                  <a:pt x="293319" y="76060"/>
                </a:lnTo>
                <a:lnTo>
                  <a:pt x="279285" y="76060"/>
                </a:lnTo>
                <a:lnTo>
                  <a:pt x="240626" y="92138"/>
                </a:lnTo>
                <a:lnTo>
                  <a:pt x="239496" y="105702"/>
                </a:lnTo>
                <a:lnTo>
                  <a:pt x="240626" y="109499"/>
                </a:lnTo>
                <a:lnTo>
                  <a:pt x="279285" y="125323"/>
                </a:lnTo>
                <a:lnTo>
                  <a:pt x="293395" y="125323"/>
                </a:lnTo>
                <a:lnTo>
                  <a:pt x="331914" y="109791"/>
                </a:lnTo>
                <a:lnTo>
                  <a:pt x="333070" y="105702"/>
                </a:lnTo>
                <a:close/>
              </a:path>
              <a:path w="793114" h="125730">
                <a:moveTo>
                  <a:pt x="442226" y="28206"/>
                </a:moveTo>
                <a:lnTo>
                  <a:pt x="430707" y="28206"/>
                </a:lnTo>
                <a:lnTo>
                  <a:pt x="430707" y="39636"/>
                </a:lnTo>
                <a:lnTo>
                  <a:pt x="430707" y="66306"/>
                </a:lnTo>
                <a:lnTo>
                  <a:pt x="363778" y="66306"/>
                </a:lnTo>
                <a:lnTo>
                  <a:pt x="363778" y="39636"/>
                </a:lnTo>
                <a:lnTo>
                  <a:pt x="430707" y="39636"/>
                </a:lnTo>
                <a:lnTo>
                  <a:pt x="430707" y="28206"/>
                </a:lnTo>
                <a:lnTo>
                  <a:pt x="363778" y="28206"/>
                </a:lnTo>
                <a:lnTo>
                  <a:pt x="363778" y="6616"/>
                </a:lnTo>
                <a:lnTo>
                  <a:pt x="352247" y="6616"/>
                </a:lnTo>
                <a:lnTo>
                  <a:pt x="352247" y="28206"/>
                </a:lnTo>
                <a:lnTo>
                  <a:pt x="352247" y="39636"/>
                </a:lnTo>
                <a:lnTo>
                  <a:pt x="352247" y="66306"/>
                </a:lnTo>
                <a:lnTo>
                  <a:pt x="352247" y="77736"/>
                </a:lnTo>
                <a:lnTo>
                  <a:pt x="442226" y="77736"/>
                </a:lnTo>
                <a:lnTo>
                  <a:pt x="442226" y="66878"/>
                </a:lnTo>
                <a:lnTo>
                  <a:pt x="442226" y="66306"/>
                </a:lnTo>
                <a:lnTo>
                  <a:pt x="442226" y="39636"/>
                </a:lnTo>
                <a:lnTo>
                  <a:pt x="442226" y="39154"/>
                </a:lnTo>
                <a:lnTo>
                  <a:pt x="442226" y="28206"/>
                </a:lnTo>
                <a:close/>
              </a:path>
              <a:path w="793114" h="125730">
                <a:moveTo>
                  <a:pt x="442226" y="6032"/>
                </a:moveTo>
                <a:lnTo>
                  <a:pt x="430695" y="6032"/>
                </a:lnTo>
                <a:lnTo>
                  <a:pt x="430695" y="27978"/>
                </a:lnTo>
                <a:lnTo>
                  <a:pt x="442226" y="27978"/>
                </a:lnTo>
                <a:lnTo>
                  <a:pt x="442226" y="6032"/>
                </a:lnTo>
                <a:close/>
              </a:path>
              <a:path w="793114" h="125730">
                <a:moveTo>
                  <a:pt x="447509" y="107861"/>
                </a:moveTo>
                <a:lnTo>
                  <a:pt x="403059" y="107861"/>
                </a:lnTo>
                <a:lnTo>
                  <a:pt x="403059" y="85788"/>
                </a:lnTo>
                <a:lnTo>
                  <a:pt x="391528" y="85788"/>
                </a:lnTo>
                <a:lnTo>
                  <a:pt x="391528" y="107861"/>
                </a:lnTo>
                <a:lnTo>
                  <a:pt x="346951" y="107861"/>
                </a:lnTo>
                <a:lnTo>
                  <a:pt x="346951" y="119024"/>
                </a:lnTo>
                <a:lnTo>
                  <a:pt x="447509" y="119024"/>
                </a:lnTo>
                <a:lnTo>
                  <a:pt x="447509" y="107861"/>
                </a:lnTo>
                <a:close/>
              </a:path>
              <a:path w="793114" h="125730">
                <a:moveTo>
                  <a:pt x="528548" y="108381"/>
                </a:moveTo>
                <a:lnTo>
                  <a:pt x="505434" y="70027"/>
                </a:lnTo>
                <a:lnTo>
                  <a:pt x="496912" y="31127"/>
                </a:lnTo>
                <a:lnTo>
                  <a:pt x="496912" y="5918"/>
                </a:lnTo>
                <a:lnTo>
                  <a:pt x="485038" y="5918"/>
                </a:lnTo>
                <a:lnTo>
                  <a:pt x="483247" y="50977"/>
                </a:lnTo>
                <a:lnTo>
                  <a:pt x="468896" y="93281"/>
                </a:lnTo>
                <a:lnTo>
                  <a:pt x="456095" y="111277"/>
                </a:lnTo>
                <a:lnTo>
                  <a:pt x="464921" y="118224"/>
                </a:lnTo>
                <a:lnTo>
                  <a:pt x="487413" y="80098"/>
                </a:lnTo>
                <a:lnTo>
                  <a:pt x="491731" y="65417"/>
                </a:lnTo>
                <a:lnTo>
                  <a:pt x="494004" y="72072"/>
                </a:lnTo>
                <a:lnTo>
                  <a:pt x="513461" y="106972"/>
                </a:lnTo>
                <a:lnTo>
                  <a:pt x="520547" y="115735"/>
                </a:lnTo>
                <a:lnTo>
                  <a:pt x="528548" y="108381"/>
                </a:lnTo>
                <a:close/>
              </a:path>
              <a:path w="793114" h="125730">
                <a:moveTo>
                  <a:pt x="558888" y="4737"/>
                </a:moveTo>
                <a:lnTo>
                  <a:pt x="547357" y="4737"/>
                </a:lnTo>
                <a:lnTo>
                  <a:pt x="547357" y="122834"/>
                </a:lnTo>
                <a:lnTo>
                  <a:pt x="558888" y="122834"/>
                </a:lnTo>
                <a:lnTo>
                  <a:pt x="558888" y="4737"/>
                </a:lnTo>
                <a:close/>
              </a:path>
              <a:path w="793114" h="125730">
                <a:moveTo>
                  <a:pt x="676859" y="107213"/>
                </a:moveTo>
                <a:lnTo>
                  <a:pt x="576300" y="107213"/>
                </a:lnTo>
                <a:lnTo>
                  <a:pt x="576300" y="118376"/>
                </a:lnTo>
                <a:lnTo>
                  <a:pt x="676859" y="118376"/>
                </a:lnTo>
                <a:lnTo>
                  <a:pt x="676859" y="107213"/>
                </a:lnTo>
                <a:close/>
              </a:path>
              <a:path w="793114" h="125730">
                <a:moveTo>
                  <a:pt x="676973" y="66484"/>
                </a:moveTo>
                <a:lnTo>
                  <a:pt x="644804" y="41516"/>
                </a:lnTo>
                <a:lnTo>
                  <a:pt x="632637" y="9334"/>
                </a:lnTo>
                <a:lnTo>
                  <a:pt x="632637" y="4991"/>
                </a:lnTo>
                <a:lnTo>
                  <a:pt x="620636" y="4991"/>
                </a:lnTo>
                <a:lnTo>
                  <a:pt x="620636" y="9334"/>
                </a:lnTo>
                <a:lnTo>
                  <a:pt x="619861" y="17437"/>
                </a:lnTo>
                <a:lnTo>
                  <a:pt x="594245" y="55372"/>
                </a:lnTo>
                <a:lnTo>
                  <a:pt x="576541" y="66484"/>
                </a:lnTo>
                <a:lnTo>
                  <a:pt x="583476" y="76073"/>
                </a:lnTo>
                <a:lnTo>
                  <a:pt x="613918" y="52298"/>
                </a:lnTo>
                <a:lnTo>
                  <a:pt x="626529" y="33769"/>
                </a:lnTo>
                <a:lnTo>
                  <a:pt x="630021" y="40271"/>
                </a:lnTo>
                <a:lnTo>
                  <a:pt x="658507" y="69303"/>
                </a:lnTo>
                <a:lnTo>
                  <a:pt x="669683" y="76073"/>
                </a:lnTo>
                <a:lnTo>
                  <a:pt x="676973" y="66484"/>
                </a:lnTo>
                <a:close/>
              </a:path>
              <a:path w="793114" h="125730">
                <a:moveTo>
                  <a:pt x="741083" y="55956"/>
                </a:moveTo>
                <a:lnTo>
                  <a:pt x="702500" y="55956"/>
                </a:lnTo>
                <a:lnTo>
                  <a:pt x="702500" y="41249"/>
                </a:lnTo>
                <a:lnTo>
                  <a:pt x="734834" y="41249"/>
                </a:lnTo>
                <a:lnTo>
                  <a:pt x="734834" y="30086"/>
                </a:lnTo>
                <a:lnTo>
                  <a:pt x="702500" y="30086"/>
                </a:lnTo>
                <a:lnTo>
                  <a:pt x="702500" y="17208"/>
                </a:lnTo>
                <a:lnTo>
                  <a:pt x="738962" y="17208"/>
                </a:lnTo>
                <a:lnTo>
                  <a:pt x="738962" y="6032"/>
                </a:lnTo>
                <a:lnTo>
                  <a:pt x="690968" y="6032"/>
                </a:lnTo>
                <a:lnTo>
                  <a:pt x="690968" y="67132"/>
                </a:lnTo>
                <a:lnTo>
                  <a:pt x="741083" y="67132"/>
                </a:lnTo>
                <a:lnTo>
                  <a:pt x="741083" y="55956"/>
                </a:lnTo>
                <a:close/>
              </a:path>
              <a:path w="793114" h="125730">
                <a:moveTo>
                  <a:pt x="767651" y="5384"/>
                </a:moveTo>
                <a:lnTo>
                  <a:pt x="756132" y="5384"/>
                </a:lnTo>
                <a:lnTo>
                  <a:pt x="756132" y="29159"/>
                </a:lnTo>
                <a:lnTo>
                  <a:pt x="739546" y="29159"/>
                </a:lnTo>
                <a:lnTo>
                  <a:pt x="739546" y="40335"/>
                </a:lnTo>
                <a:lnTo>
                  <a:pt x="756132" y="40335"/>
                </a:lnTo>
                <a:lnTo>
                  <a:pt x="756132" y="70675"/>
                </a:lnTo>
                <a:lnTo>
                  <a:pt x="767651" y="70675"/>
                </a:lnTo>
                <a:lnTo>
                  <a:pt x="767651" y="5384"/>
                </a:lnTo>
                <a:close/>
              </a:path>
              <a:path w="793114" h="125730">
                <a:moveTo>
                  <a:pt x="792708" y="79743"/>
                </a:moveTo>
                <a:lnTo>
                  <a:pt x="781189" y="79743"/>
                </a:lnTo>
                <a:lnTo>
                  <a:pt x="781189" y="90512"/>
                </a:lnTo>
                <a:lnTo>
                  <a:pt x="781189" y="112052"/>
                </a:lnTo>
                <a:lnTo>
                  <a:pt x="709091" y="112052"/>
                </a:lnTo>
                <a:lnTo>
                  <a:pt x="709091" y="90512"/>
                </a:lnTo>
                <a:lnTo>
                  <a:pt x="781189" y="90512"/>
                </a:lnTo>
                <a:lnTo>
                  <a:pt x="781189" y="79743"/>
                </a:lnTo>
                <a:lnTo>
                  <a:pt x="697560" y="79743"/>
                </a:lnTo>
                <a:lnTo>
                  <a:pt x="697560" y="122834"/>
                </a:lnTo>
                <a:lnTo>
                  <a:pt x="792708" y="122834"/>
                </a:lnTo>
                <a:lnTo>
                  <a:pt x="792708" y="112052"/>
                </a:lnTo>
                <a:lnTo>
                  <a:pt x="792708" y="90512"/>
                </a:lnTo>
                <a:lnTo>
                  <a:pt x="792708" y="79743"/>
                </a:lnTo>
                <a:close/>
              </a:path>
              <a:path w="793114" h="125730">
                <a:moveTo>
                  <a:pt x="792708" y="4724"/>
                </a:moveTo>
                <a:lnTo>
                  <a:pt x="781177" y="4724"/>
                </a:lnTo>
                <a:lnTo>
                  <a:pt x="781177" y="70675"/>
                </a:lnTo>
                <a:lnTo>
                  <a:pt x="792708" y="70675"/>
                </a:lnTo>
                <a:lnTo>
                  <a:pt x="792708" y="4724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381656" y="2646615"/>
            <a:ext cx="100965" cy="113030"/>
          </a:xfrm>
          <a:custGeom>
            <a:avLst/>
            <a:gdLst/>
            <a:ahLst/>
            <a:cxnLst/>
            <a:rect l="l" t="t" r="r" b="b"/>
            <a:pathLst>
              <a:path w="100964" h="113030">
                <a:moveTo>
                  <a:pt x="96913" y="62230"/>
                </a:moveTo>
                <a:lnTo>
                  <a:pt x="16814" y="62230"/>
                </a:lnTo>
                <a:lnTo>
                  <a:pt x="16814" y="41910"/>
                </a:lnTo>
                <a:lnTo>
                  <a:pt x="94094" y="41910"/>
                </a:lnTo>
                <a:lnTo>
                  <a:pt x="94094" y="30480"/>
                </a:lnTo>
                <a:lnTo>
                  <a:pt x="94094" y="11430"/>
                </a:lnTo>
                <a:lnTo>
                  <a:pt x="94094" y="0"/>
                </a:lnTo>
                <a:lnTo>
                  <a:pt x="5295" y="0"/>
                </a:lnTo>
                <a:lnTo>
                  <a:pt x="5295" y="11430"/>
                </a:lnTo>
                <a:lnTo>
                  <a:pt x="82562" y="11430"/>
                </a:lnTo>
                <a:lnTo>
                  <a:pt x="82562" y="30480"/>
                </a:lnTo>
                <a:lnTo>
                  <a:pt x="5295" y="30480"/>
                </a:lnTo>
                <a:lnTo>
                  <a:pt x="5295" y="41910"/>
                </a:lnTo>
                <a:lnTo>
                  <a:pt x="5295" y="62230"/>
                </a:lnTo>
                <a:lnTo>
                  <a:pt x="5295" y="73660"/>
                </a:lnTo>
                <a:lnTo>
                  <a:pt x="96913" y="73660"/>
                </a:lnTo>
                <a:lnTo>
                  <a:pt x="96913" y="62230"/>
                </a:lnTo>
                <a:close/>
              </a:path>
              <a:path w="100964" h="113030">
                <a:moveTo>
                  <a:pt x="100558" y="101511"/>
                </a:moveTo>
                <a:lnTo>
                  <a:pt x="56095" y="101511"/>
                </a:lnTo>
                <a:lnTo>
                  <a:pt x="56095" y="80759"/>
                </a:lnTo>
                <a:lnTo>
                  <a:pt x="44577" y="80759"/>
                </a:lnTo>
                <a:lnTo>
                  <a:pt x="44577" y="101511"/>
                </a:lnTo>
                <a:lnTo>
                  <a:pt x="0" y="101511"/>
                </a:lnTo>
                <a:lnTo>
                  <a:pt x="0" y="112674"/>
                </a:lnTo>
                <a:lnTo>
                  <a:pt x="100558" y="112674"/>
                </a:lnTo>
                <a:lnTo>
                  <a:pt x="100558" y="101511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495740" y="2640926"/>
            <a:ext cx="214629" cy="121285"/>
          </a:xfrm>
          <a:custGeom>
            <a:avLst/>
            <a:gdLst/>
            <a:ahLst/>
            <a:cxnLst/>
            <a:rect l="l" t="t" r="r" b="b"/>
            <a:pathLst>
              <a:path w="214630" h="121285">
                <a:moveTo>
                  <a:pt x="90093" y="5791"/>
                </a:moveTo>
                <a:lnTo>
                  <a:pt x="7061" y="5791"/>
                </a:lnTo>
                <a:lnTo>
                  <a:pt x="7061" y="17221"/>
                </a:lnTo>
                <a:lnTo>
                  <a:pt x="78574" y="17221"/>
                </a:lnTo>
                <a:lnTo>
                  <a:pt x="78574" y="87071"/>
                </a:lnTo>
                <a:lnTo>
                  <a:pt x="90093" y="87071"/>
                </a:lnTo>
                <a:lnTo>
                  <a:pt x="90093" y="17221"/>
                </a:lnTo>
                <a:lnTo>
                  <a:pt x="90093" y="5791"/>
                </a:lnTo>
                <a:close/>
              </a:path>
              <a:path w="214630" h="121285">
                <a:moveTo>
                  <a:pt x="100558" y="106553"/>
                </a:moveTo>
                <a:lnTo>
                  <a:pt x="0" y="106553"/>
                </a:lnTo>
                <a:lnTo>
                  <a:pt x="0" y="117716"/>
                </a:lnTo>
                <a:lnTo>
                  <a:pt x="100558" y="117716"/>
                </a:lnTo>
                <a:lnTo>
                  <a:pt x="100558" y="106553"/>
                </a:lnTo>
                <a:close/>
              </a:path>
              <a:path w="214630" h="121285">
                <a:moveTo>
                  <a:pt x="177952" y="35725"/>
                </a:moveTo>
                <a:lnTo>
                  <a:pt x="177355" y="28155"/>
                </a:lnTo>
                <a:lnTo>
                  <a:pt x="175590" y="21336"/>
                </a:lnTo>
                <a:lnTo>
                  <a:pt x="172656" y="15252"/>
                </a:lnTo>
                <a:lnTo>
                  <a:pt x="169303" y="10896"/>
                </a:lnTo>
                <a:lnTo>
                  <a:pt x="168554" y="9918"/>
                </a:lnTo>
                <a:lnTo>
                  <a:pt x="166433" y="7696"/>
                </a:lnTo>
                <a:lnTo>
                  <a:pt x="166433" y="28028"/>
                </a:lnTo>
                <a:lnTo>
                  <a:pt x="166395" y="43446"/>
                </a:lnTo>
                <a:lnTo>
                  <a:pt x="164452" y="49390"/>
                </a:lnTo>
                <a:lnTo>
                  <a:pt x="156527" y="58318"/>
                </a:lnTo>
                <a:lnTo>
                  <a:pt x="151447" y="60553"/>
                </a:lnTo>
                <a:lnTo>
                  <a:pt x="139065" y="60553"/>
                </a:lnTo>
                <a:lnTo>
                  <a:pt x="133985" y="58343"/>
                </a:lnTo>
                <a:lnTo>
                  <a:pt x="126060" y="49504"/>
                </a:lnTo>
                <a:lnTo>
                  <a:pt x="124091" y="43446"/>
                </a:lnTo>
                <a:lnTo>
                  <a:pt x="124091" y="28028"/>
                </a:lnTo>
                <a:lnTo>
                  <a:pt x="126060" y="21958"/>
                </a:lnTo>
                <a:lnTo>
                  <a:pt x="133985" y="13106"/>
                </a:lnTo>
                <a:lnTo>
                  <a:pt x="139065" y="10896"/>
                </a:lnTo>
                <a:lnTo>
                  <a:pt x="151447" y="10896"/>
                </a:lnTo>
                <a:lnTo>
                  <a:pt x="156527" y="13106"/>
                </a:lnTo>
                <a:lnTo>
                  <a:pt x="164452" y="21958"/>
                </a:lnTo>
                <a:lnTo>
                  <a:pt x="166433" y="28028"/>
                </a:lnTo>
                <a:lnTo>
                  <a:pt x="166433" y="7696"/>
                </a:lnTo>
                <a:lnTo>
                  <a:pt x="162267" y="3302"/>
                </a:lnTo>
                <a:lnTo>
                  <a:pt x="154508" y="0"/>
                </a:lnTo>
                <a:lnTo>
                  <a:pt x="135928" y="0"/>
                </a:lnTo>
                <a:lnTo>
                  <a:pt x="112560" y="35725"/>
                </a:lnTo>
                <a:lnTo>
                  <a:pt x="113144" y="43307"/>
                </a:lnTo>
                <a:lnTo>
                  <a:pt x="135928" y="71335"/>
                </a:lnTo>
                <a:lnTo>
                  <a:pt x="154508" y="71335"/>
                </a:lnTo>
                <a:lnTo>
                  <a:pt x="162267" y="68046"/>
                </a:lnTo>
                <a:lnTo>
                  <a:pt x="168554" y="61468"/>
                </a:lnTo>
                <a:lnTo>
                  <a:pt x="169252" y="60553"/>
                </a:lnTo>
                <a:lnTo>
                  <a:pt x="172656" y="56184"/>
                </a:lnTo>
                <a:lnTo>
                  <a:pt x="175590" y="50126"/>
                </a:lnTo>
                <a:lnTo>
                  <a:pt x="177355" y="43307"/>
                </a:lnTo>
                <a:lnTo>
                  <a:pt x="177952" y="35725"/>
                </a:lnTo>
                <a:close/>
              </a:path>
              <a:path w="214630" h="121285">
                <a:moveTo>
                  <a:pt x="212534" y="4064"/>
                </a:moveTo>
                <a:lnTo>
                  <a:pt x="201002" y="4064"/>
                </a:lnTo>
                <a:lnTo>
                  <a:pt x="201002" y="85267"/>
                </a:lnTo>
                <a:lnTo>
                  <a:pt x="212534" y="85267"/>
                </a:lnTo>
                <a:lnTo>
                  <a:pt x="212534" y="4064"/>
                </a:lnTo>
                <a:close/>
              </a:path>
              <a:path w="214630" h="121285">
                <a:moveTo>
                  <a:pt x="214299" y="109689"/>
                </a:moveTo>
                <a:lnTo>
                  <a:pt x="134200" y="109689"/>
                </a:lnTo>
                <a:lnTo>
                  <a:pt x="134200" y="83019"/>
                </a:lnTo>
                <a:lnTo>
                  <a:pt x="122682" y="83019"/>
                </a:lnTo>
                <a:lnTo>
                  <a:pt x="122682" y="120853"/>
                </a:lnTo>
                <a:lnTo>
                  <a:pt x="214299" y="120853"/>
                </a:lnTo>
                <a:lnTo>
                  <a:pt x="214299" y="109689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5" name="object 75"/>
          <p:cNvGrpSpPr/>
          <p:nvPr/>
        </p:nvGrpSpPr>
        <p:grpSpPr>
          <a:xfrm>
            <a:off x="2758502" y="2642234"/>
            <a:ext cx="878205" cy="121285"/>
            <a:chOff x="2758502" y="2642234"/>
            <a:chExt cx="878205" cy="121285"/>
          </a:xfrm>
        </p:grpSpPr>
        <p:sp>
          <p:nvSpPr>
            <p:cNvPr id="76" name="object 76"/>
            <p:cNvSpPr/>
            <p:nvPr/>
          </p:nvSpPr>
          <p:spPr>
            <a:xfrm>
              <a:off x="2758502" y="2652483"/>
              <a:ext cx="41275" cy="102235"/>
            </a:xfrm>
            <a:custGeom>
              <a:avLst/>
              <a:gdLst/>
              <a:ahLst/>
              <a:cxnLst/>
              <a:rect l="l" t="t" r="r" b="b"/>
              <a:pathLst>
                <a:path w="41275" h="102235">
                  <a:moveTo>
                    <a:pt x="0" y="0"/>
                  </a:moveTo>
                  <a:lnTo>
                    <a:pt x="0" y="16027"/>
                  </a:lnTo>
                  <a:lnTo>
                    <a:pt x="28689" y="48869"/>
                  </a:lnTo>
                  <a:lnTo>
                    <a:pt x="28689" y="51231"/>
                  </a:lnTo>
                  <a:lnTo>
                    <a:pt x="0" y="85788"/>
                  </a:lnTo>
                  <a:lnTo>
                    <a:pt x="0" y="101688"/>
                  </a:lnTo>
                  <a:lnTo>
                    <a:pt x="40690" y="53606"/>
                  </a:lnTo>
                  <a:lnTo>
                    <a:pt x="40690" y="472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842348" y="2642234"/>
              <a:ext cx="213702" cy="120865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3075228" y="2644990"/>
              <a:ext cx="561340" cy="118110"/>
            </a:xfrm>
            <a:custGeom>
              <a:avLst/>
              <a:gdLst/>
              <a:ahLst/>
              <a:cxnLst/>
              <a:rect l="l" t="t" r="r" b="b"/>
              <a:pathLst>
                <a:path w="561339" h="118110">
                  <a:moveTo>
                    <a:pt x="97256" y="0"/>
                  </a:moveTo>
                  <a:lnTo>
                    <a:pt x="85737" y="0"/>
                  </a:lnTo>
                  <a:lnTo>
                    <a:pt x="85737" y="12750"/>
                  </a:lnTo>
                  <a:lnTo>
                    <a:pt x="85725" y="23914"/>
                  </a:lnTo>
                  <a:lnTo>
                    <a:pt x="85725" y="42964"/>
                  </a:lnTo>
                  <a:lnTo>
                    <a:pt x="59156" y="42964"/>
                  </a:lnTo>
                  <a:lnTo>
                    <a:pt x="59156" y="23914"/>
                  </a:lnTo>
                  <a:lnTo>
                    <a:pt x="85725" y="23914"/>
                  </a:lnTo>
                  <a:lnTo>
                    <a:pt x="85725" y="12750"/>
                  </a:lnTo>
                  <a:lnTo>
                    <a:pt x="59156" y="12750"/>
                  </a:lnTo>
                  <a:lnTo>
                    <a:pt x="59156" y="12344"/>
                  </a:lnTo>
                  <a:lnTo>
                    <a:pt x="59156" y="1308"/>
                  </a:lnTo>
                  <a:lnTo>
                    <a:pt x="47612" y="1308"/>
                  </a:lnTo>
                  <a:lnTo>
                    <a:pt x="47612" y="12344"/>
                  </a:lnTo>
                  <a:lnTo>
                    <a:pt x="47612" y="57010"/>
                  </a:lnTo>
                  <a:lnTo>
                    <a:pt x="11518" y="57010"/>
                  </a:lnTo>
                  <a:lnTo>
                    <a:pt x="11518" y="12344"/>
                  </a:lnTo>
                  <a:lnTo>
                    <a:pt x="47612" y="12344"/>
                  </a:lnTo>
                  <a:lnTo>
                    <a:pt x="47612" y="1308"/>
                  </a:lnTo>
                  <a:lnTo>
                    <a:pt x="0" y="1308"/>
                  </a:lnTo>
                  <a:lnTo>
                    <a:pt x="0" y="68046"/>
                  </a:lnTo>
                  <a:lnTo>
                    <a:pt x="59156" y="68046"/>
                  </a:lnTo>
                  <a:lnTo>
                    <a:pt x="59156" y="57010"/>
                  </a:lnTo>
                  <a:lnTo>
                    <a:pt x="59156" y="54127"/>
                  </a:lnTo>
                  <a:lnTo>
                    <a:pt x="85737" y="54127"/>
                  </a:lnTo>
                  <a:lnTo>
                    <a:pt x="85737" y="81203"/>
                  </a:lnTo>
                  <a:lnTo>
                    <a:pt x="97256" y="81203"/>
                  </a:lnTo>
                  <a:lnTo>
                    <a:pt x="97256" y="54127"/>
                  </a:lnTo>
                  <a:lnTo>
                    <a:pt x="97256" y="42964"/>
                  </a:lnTo>
                  <a:lnTo>
                    <a:pt x="97256" y="23914"/>
                  </a:lnTo>
                  <a:lnTo>
                    <a:pt x="97256" y="12750"/>
                  </a:lnTo>
                  <a:lnTo>
                    <a:pt x="97256" y="0"/>
                  </a:lnTo>
                  <a:close/>
                </a:path>
                <a:path w="561339" h="118110">
                  <a:moveTo>
                    <a:pt x="99021" y="105625"/>
                  </a:moveTo>
                  <a:lnTo>
                    <a:pt x="17754" y="105625"/>
                  </a:lnTo>
                  <a:lnTo>
                    <a:pt x="17754" y="81457"/>
                  </a:lnTo>
                  <a:lnTo>
                    <a:pt x="6223" y="81457"/>
                  </a:lnTo>
                  <a:lnTo>
                    <a:pt x="6223" y="116789"/>
                  </a:lnTo>
                  <a:lnTo>
                    <a:pt x="99021" y="116789"/>
                  </a:lnTo>
                  <a:lnTo>
                    <a:pt x="99021" y="105625"/>
                  </a:lnTo>
                  <a:close/>
                </a:path>
                <a:path w="561339" h="118110">
                  <a:moveTo>
                    <a:pt x="179349" y="53086"/>
                  </a:moveTo>
                  <a:lnTo>
                    <a:pt x="157226" y="31013"/>
                  </a:lnTo>
                  <a:lnTo>
                    <a:pt x="153339" y="25666"/>
                  </a:lnTo>
                  <a:lnTo>
                    <a:pt x="150533" y="18567"/>
                  </a:lnTo>
                  <a:lnTo>
                    <a:pt x="150533" y="12090"/>
                  </a:lnTo>
                  <a:lnTo>
                    <a:pt x="177825" y="12090"/>
                  </a:lnTo>
                  <a:lnTo>
                    <a:pt x="177825" y="1320"/>
                  </a:lnTo>
                  <a:lnTo>
                    <a:pt x="113842" y="1320"/>
                  </a:lnTo>
                  <a:lnTo>
                    <a:pt x="113842" y="12090"/>
                  </a:lnTo>
                  <a:lnTo>
                    <a:pt x="138658" y="12090"/>
                  </a:lnTo>
                  <a:lnTo>
                    <a:pt x="138125" y="17678"/>
                  </a:lnTo>
                  <a:lnTo>
                    <a:pt x="115671" y="52755"/>
                  </a:lnTo>
                  <a:lnTo>
                    <a:pt x="109956" y="57023"/>
                  </a:lnTo>
                  <a:lnTo>
                    <a:pt x="117957" y="64503"/>
                  </a:lnTo>
                  <a:lnTo>
                    <a:pt x="145008" y="31013"/>
                  </a:lnTo>
                  <a:lnTo>
                    <a:pt x="148145" y="36880"/>
                  </a:lnTo>
                  <a:lnTo>
                    <a:pt x="152361" y="42811"/>
                  </a:lnTo>
                  <a:lnTo>
                    <a:pt x="162941" y="54813"/>
                  </a:lnTo>
                  <a:lnTo>
                    <a:pt x="167589" y="59080"/>
                  </a:lnTo>
                  <a:lnTo>
                    <a:pt x="171589" y="61620"/>
                  </a:lnTo>
                  <a:lnTo>
                    <a:pt x="179349" y="53086"/>
                  </a:lnTo>
                  <a:close/>
                </a:path>
                <a:path w="561339" h="118110">
                  <a:moveTo>
                    <a:pt x="212521" y="71335"/>
                  </a:moveTo>
                  <a:lnTo>
                    <a:pt x="200990" y="71335"/>
                  </a:lnTo>
                  <a:lnTo>
                    <a:pt x="200990" y="82638"/>
                  </a:lnTo>
                  <a:lnTo>
                    <a:pt x="200990" y="93408"/>
                  </a:lnTo>
                  <a:lnTo>
                    <a:pt x="200990" y="107327"/>
                  </a:lnTo>
                  <a:lnTo>
                    <a:pt x="131838" y="107327"/>
                  </a:lnTo>
                  <a:lnTo>
                    <a:pt x="131838" y="93408"/>
                  </a:lnTo>
                  <a:lnTo>
                    <a:pt x="200990" y="93408"/>
                  </a:lnTo>
                  <a:lnTo>
                    <a:pt x="200990" y="82638"/>
                  </a:lnTo>
                  <a:lnTo>
                    <a:pt x="131838" y="82638"/>
                  </a:lnTo>
                  <a:lnTo>
                    <a:pt x="131838" y="71335"/>
                  </a:lnTo>
                  <a:lnTo>
                    <a:pt x="120307" y="71335"/>
                  </a:lnTo>
                  <a:lnTo>
                    <a:pt x="120307" y="118110"/>
                  </a:lnTo>
                  <a:lnTo>
                    <a:pt x="212521" y="118110"/>
                  </a:lnTo>
                  <a:lnTo>
                    <a:pt x="212521" y="107327"/>
                  </a:lnTo>
                  <a:lnTo>
                    <a:pt x="212521" y="93408"/>
                  </a:lnTo>
                  <a:lnTo>
                    <a:pt x="212521" y="82638"/>
                  </a:lnTo>
                  <a:lnTo>
                    <a:pt x="212521" y="71335"/>
                  </a:lnTo>
                  <a:close/>
                </a:path>
                <a:path w="561339" h="118110">
                  <a:moveTo>
                    <a:pt x="212521" y="0"/>
                  </a:moveTo>
                  <a:lnTo>
                    <a:pt x="200990" y="0"/>
                  </a:lnTo>
                  <a:lnTo>
                    <a:pt x="200990" y="22339"/>
                  </a:lnTo>
                  <a:lnTo>
                    <a:pt x="175234" y="22339"/>
                  </a:lnTo>
                  <a:lnTo>
                    <a:pt x="175234" y="33502"/>
                  </a:lnTo>
                  <a:lnTo>
                    <a:pt x="200990" y="33502"/>
                  </a:lnTo>
                  <a:lnTo>
                    <a:pt x="200990" y="62814"/>
                  </a:lnTo>
                  <a:lnTo>
                    <a:pt x="212521" y="62814"/>
                  </a:lnTo>
                  <a:lnTo>
                    <a:pt x="212521" y="0"/>
                  </a:lnTo>
                  <a:close/>
                </a:path>
                <a:path w="561339" h="118110">
                  <a:moveTo>
                    <a:pt x="296849" y="103657"/>
                  </a:moveTo>
                  <a:lnTo>
                    <a:pt x="273735" y="65303"/>
                  </a:lnTo>
                  <a:lnTo>
                    <a:pt x="265214" y="26403"/>
                  </a:lnTo>
                  <a:lnTo>
                    <a:pt x="265214" y="1193"/>
                  </a:lnTo>
                  <a:lnTo>
                    <a:pt x="253326" y="1193"/>
                  </a:lnTo>
                  <a:lnTo>
                    <a:pt x="251548" y="46253"/>
                  </a:lnTo>
                  <a:lnTo>
                    <a:pt x="237197" y="88557"/>
                  </a:lnTo>
                  <a:lnTo>
                    <a:pt x="224396" y="106553"/>
                  </a:lnTo>
                  <a:lnTo>
                    <a:pt x="233210" y="113499"/>
                  </a:lnTo>
                  <a:lnTo>
                    <a:pt x="255714" y="75374"/>
                  </a:lnTo>
                  <a:lnTo>
                    <a:pt x="260032" y="60693"/>
                  </a:lnTo>
                  <a:lnTo>
                    <a:pt x="262305" y="67348"/>
                  </a:lnTo>
                  <a:lnTo>
                    <a:pt x="281762" y="102247"/>
                  </a:lnTo>
                  <a:lnTo>
                    <a:pt x="288848" y="111010"/>
                  </a:lnTo>
                  <a:lnTo>
                    <a:pt x="296849" y="103657"/>
                  </a:lnTo>
                  <a:close/>
                </a:path>
                <a:path w="561339" h="118110">
                  <a:moveTo>
                    <a:pt x="327190" y="12"/>
                  </a:moveTo>
                  <a:lnTo>
                    <a:pt x="315645" y="12"/>
                  </a:lnTo>
                  <a:lnTo>
                    <a:pt x="315645" y="118110"/>
                  </a:lnTo>
                  <a:lnTo>
                    <a:pt x="327190" y="118110"/>
                  </a:lnTo>
                  <a:lnTo>
                    <a:pt x="327190" y="12"/>
                  </a:lnTo>
                  <a:close/>
                </a:path>
                <a:path w="561339" h="118110">
                  <a:moveTo>
                    <a:pt x="445147" y="102489"/>
                  </a:moveTo>
                  <a:lnTo>
                    <a:pt x="344589" y="102489"/>
                  </a:lnTo>
                  <a:lnTo>
                    <a:pt x="344589" y="113652"/>
                  </a:lnTo>
                  <a:lnTo>
                    <a:pt x="445147" y="113652"/>
                  </a:lnTo>
                  <a:lnTo>
                    <a:pt x="445147" y="102489"/>
                  </a:lnTo>
                  <a:close/>
                </a:path>
                <a:path w="561339" h="118110">
                  <a:moveTo>
                    <a:pt x="445262" y="61760"/>
                  </a:moveTo>
                  <a:lnTo>
                    <a:pt x="413092" y="36791"/>
                  </a:lnTo>
                  <a:lnTo>
                    <a:pt x="400926" y="4610"/>
                  </a:lnTo>
                  <a:lnTo>
                    <a:pt x="400926" y="266"/>
                  </a:lnTo>
                  <a:lnTo>
                    <a:pt x="388924" y="266"/>
                  </a:lnTo>
                  <a:lnTo>
                    <a:pt x="388924" y="4610"/>
                  </a:lnTo>
                  <a:lnTo>
                    <a:pt x="388162" y="12712"/>
                  </a:lnTo>
                  <a:lnTo>
                    <a:pt x="362546" y="50647"/>
                  </a:lnTo>
                  <a:lnTo>
                    <a:pt x="344830" y="61760"/>
                  </a:lnTo>
                  <a:lnTo>
                    <a:pt x="351764" y="71348"/>
                  </a:lnTo>
                  <a:lnTo>
                    <a:pt x="382219" y="47574"/>
                  </a:lnTo>
                  <a:lnTo>
                    <a:pt x="394817" y="29044"/>
                  </a:lnTo>
                  <a:lnTo>
                    <a:pt x="398322" y="35547"/>
                  </a:lnTo>
                  <a:lnTo>
                    <a:pt x="426808" y="64579"/>
                  </a:lnTo>
                  <a:lnTo>
                    <a:pt x="437972" y="71348"/>
                  </a:lnTo>
                  <a:lnTo>
                    <a:pt x="445262" y="61760"/>
                  </a:lnTo>
                  <a:close/>
                </a:path>
                <a:path w="561339" h="118110">
                  <a:moveTo>
                    <a:pt x="509384" y="51231"/>
                  </a:moveTo>
                  <a:lnTo>
                    <a:pt x="470801" y="51231"/>
                  </a:lnTo>
                  <a:lnTo>
                    <a:pt x="470801" y="36525"/>
                  </a:lnTo>
                  <a:lnTo>
                    <a:pt x="503135" y="36525"/>
                  </a:lnTo>
                  <a:lnTo>
                    <a:pt x="503135" y="25361"/>
                  </a:lnTo>
                  <a:lnTo>
                    <a:pt x="470801" y="25361"/>
                  </a:lnTo>
                  <a:lnTo>
                    <a:pt x="470801" y="12484"/>
                  </a:lnTo>
                  <a:lnTo>
                    <a:pt x="507250" y="12484"/>
                  </a:lnTo>
                  <a:lnTo>
                    <a:pt x="507250" y="1308"/>
                  </a:lnTo>
                  <a:lnTo>
                    <a:pt x="459270" y="1308"/>
                  </a:lnTo>
                  <a:lnTo>
                    <a:pt x="459270" y="62407"/>
                  </a:lnTo>
                  <a:lnTo>
                    <a:pt x="509384" y="62407"/>
                  </a:lnTo>
                  <a:lnTo>
                    <a:pt x="509384" y="51231"/>
                  </a:lnTo>
                  <a:close/>
                </a:path>
                <a:path w="561339" h="118110">
                  <a:moveTo>
                    <a:pt x="535952" y="660"/>
                  </a:moveTo>
                  <a:lnTo>
                    <a:pt x="524421" y="660"/>
                  </a:lnTo>
                  <a:lnTo>
                    <a:pt x="524421" y="24434"/>
                  </a:lnTo>
                  <a:lnTo>
                    <a:pt x="507847" y="24434"/>
                  </a:lnTo>
                  <a:lnTo>
                    <a:pt x="507847" y="35610"/>
                  </a:lnTo>
                  <a:lnTo>
                    <a:pt x="524421" y="35610"/>
                  </a:lnTo>
                  <a:lnTo>
                    <a:pt x="524421" y="65951"/>
                  </a:lnTo>
                  <a:lnTo>
                    <a:pt x="535952" y="65951"/>
                  </a:lnTo>
                  <a:lnTo>
                    <a:pt x="535952" y="660"/>
                  </a:lnTo>
                  <a:close/>
                </a:path>
                <a:path w="561339" h="118110">
                  <a:moveTo>
                    <a:pt x="560997" y="75018"/>
                  </a:moveTo>
                  <a:lnTo>
                    <a:pt x="549490" y="75018"/>
                  </a:lnTo>
                  <a:lnTo>
                    <a:pt x="549490" y="85788"/>
                  </a:lnTo>
                  <a:lnTo>
                    <a:pt x="549490" y="107327"/>
                  </a:lnTo>
                  <a:lnTo>
                    <a:pt x="477380" y="107327"/>
                  </a:lnTo>
                  <a:lnTo>
                    <a:pt x="477380" y="85788"/>
                  </a:lnTo>
                  <a:lnTo>
                    <a:pt x="549490" y="85788"/>
                  </a:lnTo>
                  <a:lnTo>
                    <a:pt x="549490" y="75018"/>
                  </a:lnTo>
                  <a:lnTo>
                    <a:pt x="465848" y="75018"/>
                  </a:lnTo>
                  <a:lnTo>
                    <a:pt x="465848" y="118110"/>
                  </a:lnTo>
                  <a:lnTo>
                    <a:pt x="560997" y="118110"/>
                  </a:lnTo>
                  <a:lnTo>
                    <a:pt x="560997" y="107327"/>
                  </a:lnTo>
                  <a:lnTo>
                    <a:pt x="560997" y="85788"/>
                  </a:lnTo>
                  <a:lnTo>
                    <a:pt x="560997" y="75018"/>
                  </a:lnTo>
                  <a:close/>
                </a:path>
                <a:path w="561339" h="118110">
                  <a:moveTo>
                    <a:pt x="560997" y="0"/>
                  </a:moveTo>
                  <a:lnTo>
                    <a:pt x="549490" y="0"/>
                  </a:lnTo>
                  <a:lnTo>
                    <a:pt x="549490" y="65951"/>
                  </a:lnTo>
                  <a:lnTo>
                    <a:pt x="560997" y="65951"/>
                  </a:lnTo>
                  <a:lnTo>
                    <a:pt x="560997" y="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9" name="object 7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686220" y="2644777"/>
            <a:ext cx="213108" cy="118323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951435" y="2644990"/>
            <a:ext cx="213706" cy="118110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071073" y="1382711"/>
            <a:ext cx="198386" cy="248920"/>
          </a:xfrm>
          <a:prstGeom prst="rect">
            <a:avLst/>
          </a:prstGeom>
        </p:spPr>
      </p:pic>
      <p:grpSp>
        <p:nvGrpSpPr>
          <p:cNvPr id="82" name="object 82"/>
          <p:cNvGrpSpPr/>
          <p:nvPr/>
        </p:nvGrpSpPr>
        <p:grpSpPr>
          <a:xfrm>
            <a:off x="1354302" y="1429549"/>
            <a:ext cx="617855" cy="168275"/>
            <a:chOff x="1354302" y="1429549"/>
            <a:chExt cx="617855" cy="168275"/>
          </a:xfrm>
        </p:grpSpPr>
        <p:pic>
          <p:nvPicPr>
            <p:cNvPr id="83" name="object 8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354302" y="1429549"/>
              <a:ext cx="296684" cy="167690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675955" y="1433356"/>
              <a:ext cx="296035" cy="163880"/>
            </a:xfrm>
            <a:prstGeom prst="rect">
              <a:avLst/>
            </a:prstGeom>
          </p:spPr>
        </p:pic>
      </p:grpSp>
      <p:grpSp>
        <p:nvGrpSpPr>
          <p:cNvPr id="85" name="object 85"/>
          <p:cNvGrpSpPr/>
          <p:nvPr/>
        </p:nvGrpSpPr>
        <p:grpSpPr>
          <a:xfrm>
            <a:off x="2035060" y="1433359"/>
            <a:ext cx="464184" cy="165100"/>
            <a:chOff x="2035060" y="1433359"/>
            <a:chExt cx="464184" cy="165100"/>
          </a:xfrm>
        </p:grpSpPr>
        <p:pic>
          <p:nvPicPr>
            <p:cNvPr id="86" name="object 8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035060" y="1433359"/>
              <a:ext cx="142824" cy="163880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198471" y="1433359"/>
              <a:ext cx="300418" cy="164503"/>
            </a:xfrm>
            <a:prstGeom prst="rect">
              <a:avLst/>
            </a:prstGeom>
          </p:spPr>
        </p:pic>
      </p:grpSp>
      <p:grpSp>
        <p:nvGrpSpPr>
          <p:cNvPr id="88" name="object 88"/>
          <p:cNvGrpSpPr/>
          <p:nvPr/>
        </p:nvGrpSpPr>
        <p:grpSpPr>
          <a:xfrm>
            <a:off x="880548" y="1214841"/>
            <a:ext cx="2626995" cy="603250"/>
            <a:chOff x="880548" y="1214841"/>
            <a:chExt cx="2626995" cy="603250"/>
          </a:xfrm>
        </p:grpSpPr>
        <p:pic>
          <p:nvPicPr>
            <p:cNvPr id="89" name="object 8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566987" y="1431353"/>
              <a:ext cx="136182" cy="165887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722619" y="1427742"/>
              <a:ext cx="458819" cy="173304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3203156" y="1439519"/>
              <a:ext cx="121920" cy="146050"/>
            </a:xfrm>
            <a:custGeom>
              <a:avLst/>
              <a:gdLst/>
              <a:ahLst/>
              <a:cxnLst/>
              <a:rect l="l" t="t" r="r" b="b"/>
              <a:pathLst>
                <a:path w="121920" h="146050">
                  <a:moveTo>
                    <a:pt x="59334" y="61925"/>
                  </a:moveTo>
                  <a:lnTo>
                    <a:pt x="0" y="61925"/>
                  </a:lnTo>
                  <a:lnTo>
                    <a:pt x="0" y="81483"/>
                  </a:lnTo>
                  <a:lnTo>
                    <a:pt x="59334" y="81483"/>
                  </a:lnTo>
                  <a:lnTo>
                    <a:pt x="59334" y="61925"/>
                  </a:lnTo>
                  <a:close/>
                </a:path>
                <a:path w="121920" h="146050">
                  <a:moveTo>
                    <a:pt x="121754" y="0"/>
                  </a:moveTo>
                  <a:lnTo>
                    <a:pt x="78625" y="3619"/>
                  </a:lnTo>
                  <a:lnTo>
                    <a:pt x="78625" y="19913"/>
                  </a:lnTo>
                  <a:lnTo>
                    <a:pt x="100672" y="19913"/>
                  </a:lnTo>
                  <a:lnTo>
                    <a:pt x="100672" y="145783"/>
                  </a:lnTo>
                  <a:lnTo>
                    <a:pt x="121754" y="145783"/>
                  </a:lnTo>
                  <a:lnTo>
                    <a:pt x="1217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880548" y="1214841"/>
              <a:ext cx="2626995" cy="603250"/>
            </a:xfrm>
            <a:custGeom>
              <a:avLst/>
              <a:gdLst/>
              <a:ahLst/>
              <a:cxnLst/>
              <a:rect l="l" t="t" r="r" b="b"/>
              <a:pathLst>
                <a:path w="2626995" h="603250">
                  <a:moveTo>
                    <a:pt x="2412403" y="0"/>
                  </a:moveTo>
                  <a:lnTo>
                    <a:pt x="214033" y="0"/>
                  </a:lnTo>
                  <a:lnTo>
                    <a:pt x="165015" y="5692"/>
                  </a:lnTo>
                  <a:lnTo>
                    <a:pt x="119988" y="21902"/>
                  </a:lnTo>
                  <a:lnTo>
                    <a:pt x="80244" y="47328"/>
                  </a:lnTo>
                  <a:lnTo>
                    <a:pt x="47079" y="80668"/>
                  </a:lnTo>
                  <a:lnTo>
                    <a:pt x="21787" y="120622"/>
                  </a:lnTo>
                  <a:lnTo>
                    <a:pt x="5662" y="165887"/>
                  </a:lnTo>
                  <a:lnTo>
                    <a:pt x="0" y="215163"/>
                  </a:lnTo>
                  <a:lnTo>
                    <a:pt x="0" y="387769"/>
                  </a:lnTo>
                  <a:lnTo>
                    <a:pt x="5662" y="437044"/>
                  </a:lnTo>
                  <a:lnTo>
                    <a:pt x="21787" y="482310"/>
                  </a:lnTo>
                  <a:lnTo>
                    <a:pt x="47079" y="522263"/>
                  </a:lnTo>
                  <a:lnTo>
                    <a:pt x="80244" y="555604"/>
                  </a:lnTo>
                  <a:lnTo>
                    <a:pt x="119988" y="581030"/>
                  </a:lnTo>
                  <a:lnTo>
                    <a:pt x="165015" y="597240"/>
                  </a:lnTo>
                  <a:lnTo>
                    <a:pt x="214033" y="602932"/>
                  </a:lnTo>
                  <a:lnTo>
                    <a:pt x="2412403" y="602932"/>
                  </a:lnTo>
                  <a:lnTo>
                    <a:pt x="2461425" y="597240"/>
                  </a:lnTo>
                  <a:lnTo>
                    <a:pt x="2506456" y="581030"/>
                  </a:lnTo>
                  <a:lnTo>
                    <a:pt x="2509481" y="579094"/>
                  </a:lnTo>
                  <a:lnTo>
                    <a:pt x="214033" y="579094"/>
                  </a:lnTo>
                  <a:lnTo>
                    <a:pt x="170448" y="574033"/>
                  </a:lnTo>
                  <a:lnTo>
                    <a:pt x="130409" y="559621"/>
                  </a:lnTo>
                  <a:lnTo>
                    <a:pt x="95068" y="537013"/>
                  </a:lnTo>
                  <a:lnTo>
                    <a:pt x="65576" y="507368"/>
                  </a:lnTo>
                  <a:lnTo>
                    <a:pt x="43085" y="471841"/>
                  </a:lnTo>
                  <a:lnTo>
                    <a:pt x="28746" y="431589"/>
                  </a:lnTo>
                  <a:lnTo>
                    <a:pt x="23710" y="387769"/>
                  </a:lnTo>
                  <a:lnTo>
                    <a:pt x="23710" y="215163"/>
                  </a:lnTo>
                  <a:lnTo>
                    <a:pt x="28746" y="171351"/>
                  </a:lnTo>
                  <a:lnTo>
                    <a:pt x="43085" y="131104"/>
                  </a:lnTo>
                  <a:lnTo>
                    <a:pt x="65576" y="95579"/>
                  </a:lnTo>
                  <a:lnTo>
                    <a:pt x="95068" y="65934"/>
                  </a:lnTo>
                  <a:lnTo>
                    <a:pt x="130409" y="43326"/>
                  </a:lnTo>
                  <a:lnTo>
                    <a:pt x="170448" y="28912"/>
                  </a:lnTo>
                  <a:lnTo>
                    <a:pt x="214033" y="23850"/>
                  </a:lnTo>
                  <a:lnTo>
                    <a:pt x="2509501" y="23850"/>
                  </a:lnTo>
                  <a:lnTo>
                    <a:pt x="2506456" y="21902"/>
                  </a:lnTo>
                  <a:lnTo>
                    <a:pt x="2461425" y="5692"/>
                  </a:lnTo>
                  <a:lnTo>
                    <a:pt x="2412403" y="0"/>
                  </a:lnTo>
                  <a:close/>
                </a:path>
                <a:path w="2626995" h="603250">
                  <a:moveTo>
                    <a:pt x="2509501" y="23850"/>
                  </a:moveTo>
                  <a:lnTo>
                    <a:pt x="2412403" y="23850"/>
                  </a:lnTo>
                  <a:lnTo>
                    <a:pt x="2455987" y="28912"/>
                  </a:lnTo>
                  <a:lnTo>
                    <a:pt x="2496024" y="43326"/>
                  </a:lnTo>
                  <a:lnTo>
                    <a:pt x="2531362" y="65934"/>
                  </a:lnTo>
                  <a:lnTo>
                    <a:pt x="2560851" y="95579"/>
                  </a:lnTo>
                  <a:lnTo>
                    <a:pt x="2583340" y="131104"/>
                  </a:lnTo>
                  <a:lnTo>
                    <a:pt x="2597677" y="171351"/>
                  </a:lnTo>
                  <a:lnTo>
                    <a:pt x="2602712" y="215163"/>
                  </a:lnTo>
                  <a:lnTo>
                    <a:pt x="2602712" y="387769"/>
                  </a:lnTo>
                  <a:lnTo>
                    <a:pt x="2597677" y="431589"/>
                  </a:lnTo>
                  <a:lnTo>
                    <a:pt x="2583340" y="471841"/>
                  </a:lnTo>
                  <a:lnTo>
                    <a:pt x="2560851" y="507368"/>
                  </a:lnTo>
                  <a:lnTo>
                    <a:pt x="2531362" y="537013"/>
                  </a:lnTo>
                  <a:lnTo>
                    <a:pt x="2496024" y="559621"/>
                  </a:lnTo>
                  <a:lnTo>
                    <a:pt x="2455987" y="574033"/>
                  </a:lnTo>
                  <a:lnTo>
                    <a:pt x="2412403" y="579094"/>
                  </a:lnTo>
                  <a:lnTo>
                    <a:pt x="2509481" y="579094"/>
                  </a:lnTo>
                  <a:lnTo>
                    <a:pt x="2546202" y="555604"/>
                  </a:lnTo>
                  <a:lnTo>
                    <a:pt x="2579368" y="522263"/>
                  </a:lnTo>
                  <a:lnTo>
                    <a:pt x="2604661" y="482310"/>
                  </a:lnTo>
                  <a:lnTo>
                    <a:pt x="2620786" y="437044"/>
                  </a:lnTo>
                  <a:lnTo>
                    <a:pt x="2626448" y="387769"/>
                  </a:lnTo>
                  <a:lnTo>
                    <a:pt x="2626448" y="215163"/>
                  </a:lnTo>
                  <a:lnTo>
                    <a:pt x="2620786" y="165887"/>
                  </a:lnTo>
                  <a:lnTo>
                    <a:pt x="2604661" y="120622"/>
                  </a:lnTo>
                  <a:lnTo>
                    <a:pt x="2579368" y="80668"/>
                  </a:lnTo>
                  <a:lnTo>
                    <a:pt x="2546202" y="47328"/>
                  </a:lnTo>
                  <a:lnTo>
                    <a:pt x="2509501" y="2385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3" name="object 93"/>
          <p:cNvGrpSpPr/>
          <p:nvPr/>
        </p:nvGrpSpPr>
        <p:grpSpPr>
          <a:xfrm>
            <a:off x="1230281" y="3223424"/>
            <a:ext cx="4460875" cy="2482850"/>
            <a:chOff x="1230281" y="3223424"/>
            <a:chExt cx="4460875" cy="2482850"/>
          </a:xfrm>
        </p:grpSpPr>
        <p:pic>
          <p:nvPicPr>
            <p:cNvPr id="94" name="object 9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230281" y="3223424"/>
              <a:ext cx="4460367" cy="2482655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5142115" y="4800777"/>
              <a:ext cx="525780" cy="216535"/>
            </a:xfrm>
            <a:custGeom>
              <a:avLst/>
              <a:gdLst/>
              <a:ahLst/>
              <a:cxnLst/>
              <a:rect l="l" t="t" r="r" b="b"/>
              <a:pathLst>
                <a:path w="525779" h="216535">
                  <a:moveTo>
                    <a:pt x="0" y="216001"/>
                  </a:moveTo>
                  <a:lnTo>
                    <a:pt x="525703" y="216001"/>
                  </a:lnTo>
                  <a:lnTo>
                    <a:pt x="525703" y="0"/>
                  </a:lnTo>
                  <a:lnTo>
                    <a:pt x="0" y="0"/>
                  </a:lnTo>
                  <a:lnTo>
                    <a:pt x="0" y="216001"/>
                  </a:lnTo>
                  <a:close/>
                </a:path>
              </a:pathLst>
            </a:custGeom>
            <a:ln w="9144">
              <a:solidFill>
                <a:srgbClr val="ED22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6" name="object 9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391331" y="5048966"/>
              <a:ext cx="133705" cy="129768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595934" y="3684104"/>
              <a:ext cx="1786200" cy="1368272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2631376" y="3724312"/>
              <a:ext cx="1707514" cy="1292860"/>
            </a:xfrm>
            <a:custGeom>
              <a:avLst/>
              <a:gdLst/>
              <a:ahLst/>
              <a:cxnLst/>
              <a:rect l="l" t="t" r="r" b="b"/>
              <a:pathLst>
                <a:path w="1707514" h="1292860">
                  <a:moveTo>
                    <a:pt x="0" y="1292466"/>
                  </a:moveTo>
                  <a:lnTo>
                    <a:pt x="1707349" y="1292466"/>
                  </a:lnTo>
                  <a:lnTo>
                    <a:pt x="1707349" y="0"/>
                  </a:lnTo>
                  <a:lnTo>
                    <a:pt x="0" y="0"/>
                  </a:lnTo>
                  <a:lnTo>
                    <a:pt x="0" y="1292466"/>
                  </a:lnTo>
                  <a:close/>
                </a:path>
              </a:pathLst>
            </a:custGeom>
            <a:ln w="9143">
              <a:solidFill>
                <a:srgbClr val="ED22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982137" y="4852500"/>
              <a:ext cx="132562" cy="128612"/>
            </a:xfrm>
            <a:prstGeom prst="rect">
              <a:avLst/>
            </a:prstGeom>
          </p:spPr>
        </p:pic>
      </p:grpSp>
      <p:graphicFrame>
        <p:nvGraphicFramePr>
          <p:cNvPr id="100" name="object 100"/>
          <p:cNvGraphicFramePr>
            <a:graphicFrameLocks noGrp="1"/>
          </p:cNvGraphicFramePr>
          <p:nvPr/>
        </p:nvGraphicFramePr>
        <p:xfrm>
          <a:off x="1401083" y="6780314"/>
          <a:ext cx="4236085" cy="919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6150"/>
                <a:gridCol w="2006600"/>
                <a:gridCol w="1283335"/>
              </a:tblGrid>
              <a:tr h="222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  <a:solidFill>
                      <a:srgbClr val="BCE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  <a:solidFill>
                      <a:srgbClr val="BCE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6350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  <a:solidFill>
                      <a:srgbClr val="BCE6F8"/>
                    </a:solidFill>
                  </a:tcPr>
                </a:tc>
              </a:tr>
              <a:tr h="348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6350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6350">
                      <a:solidFill>
                        <a:srgbClr val="27AAE1"/>
                      </a:solidFill>
                      <a:prstDash val="solid"/>
                    </a:lnB>
                  </a:tcPr>
                </a:tc>
              </a:tr>
              <a:tr h="348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9525">
                      <a:solidFill>
                        <a:srgbClr val="27AAE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9525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9525">
                      <a:solidFill>
                        <a:srgbClr val="27AAE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27AAE1"/>
                      </a:solidFill>
                      <a:prstDash val="solid"/>
                    </a:lnL>
                    <a:lnR w="6350">
                      <a:solidFill>
                        <a:srgbClr val="27AAE1"/>
                      </a:solidFill>
                      <a:prstDash val="solid"/>
                    </a:lnR>
                    <a:lnT w="6350">
                      <a:solidFill>
                        <a:srgbClr val="27AAE1"/>
                      </a:solidFill>
                      <a:prstDash val="solid"/>
                    </a:lnT>
                    <a:lnB w="9525">
                      <a:solidFill>
                        <a:srgbClr val="27AAE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1" name="object 10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739235" y="6837279"/>
            <a:ext cx="88201" cy="105168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925422" y="6836043"/>
            <a:ext cx="90131" cy="107530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3214791" y="6837279"/>
            <a:ext cx="88201" cy="105168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3400978" y="6836043"/>
            <a:ext cx="90131" cy="107530"/>
          </a:xfrm>
          <a:prstGeom prst="rect">
            <a:avLst/>
          </a:prstGeom>
        </p:spPr>
      </p:pic>
      <p:pic>
        <p:nvPicPr>
          <p:cNvPr id="105" name="object 105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4859801" y="6837279"/>
            <a:ext cx="88201" cy="105168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5045964" y="6836043"/>
            <a:ext cx="90131" cy="107530"/>
          </a:xfrm>
          <a:prstGeom prst="rect">
            <a:avLst/>
          </a:prstGeom>
        </p:spPr>
      </p:pic>
      <p:grpSp>
        <p:nvGrpSpPr>
          <p:cNvPr id="107" name="object 107"/>
          <p:cNvGrpSpPr/>
          <p:nvPr/>
        </p:nvGrpSpPr>
        <p:grpSpPr>
          <a:xfrm>
            <a:off x="1493602" y="7138593"/>
            <a:ext cx="767080" cy="106045"/>
            <a:chOff x="1493602" y="7138593"/>
            <a:chExt cx="767080" cy="106045"/>
          </a:xfrm>
        </p:grpSpPr>
        <p:pic>
          <p:nvPicPr>
            <p:cNvPr id="108" name="object 108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493602" y="7138593"/>
              <a:ext cx="315241" cy="104730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850580" y="7142086"/>
              <a:ext cx="87210" cy="102146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977614" y="7142098"/>
              <a:ext cx="282769" cy="101218"/>
            </a:xfrm>
            <a:prstGeom prst="rect">
              <a:avLst/>
            </a:prstGeom>
          </p:spPr>
        </p:pic>
      </p:grpSp>
      <p:pic>
        <p:nvPicPr>
          <p:cNvPr id="111" name="object 111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2785325" y="7046896"/>
            <a:ext cx="1133817" cy="255424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4550714" y="7138485"/>
            <a:ext cx="894571" cy="106984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687316" y="7479027"/>
            <a:ext cx="382565" cy="101231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2444088" y="7393358"/>
            <a:ext cx="1819217" cy="261272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4444962" y="7395265"/>
            <a:ext cx="1104569" cy="2554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object 33"/>
          <p:cNvGrpSpPr/>
          <p:nvPr/>
        </p:nvGrpSpPr>
        <p:grpSpPr>
          <a:xfrm>
            <a:off x="1178948" y="6022676"/>
            <a:ext cx="5064760" cy="2503170"/>
            <a:chOff x="1178948" y="6022676"/>
            <a:chExt cx="5064760" cy="2503170"/>
          </a:xfrm>
        </p:grpSpPr>
        <p:pic>
          <p:nvPicPr>
            <p:cNvPr id="34" name="object 3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60648" y="6059957"/>
              <a:ext cx="4925567" cy="245972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8948" y="6022676"/>
              <a:ext cx="5064734" cy="2502636"/>
            </a:xfrm>
            <a:prstGeom prst="rect">
              <a:avLst/>
            </a:prstGeom>
          </p:spPr>
        </p:pic>
      </p:grpSp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7796" y="2224396"/>
            <a:ext cx="4510914" cy="469934"/>
          </a:xfrm>
          <a:prstGeom prst="rect">
            <a:avLst/>
          </a:prstGeom>
        </p:spPr>
      </p:pic>
      <p:grpSp>
        <p:nvGrpSpPr>
          <p:cNvPr id="37" name="object 37"/>
          <p:cNvGrpSpPr/>
          <p:nvPr/>
        </p:nvGrpSpPr>
        <p:grpSpPr>
          <a:xfrm>
            <a:off x="1136011" y="1214841"/>
            <a:ext cx="2626995" cy="603250"/>
            <a:chOff x="1136011" y="1214841"/>
            <a:chExt cx="2626995" cy="603250"/>
          </a:xfrm>
        </p:grpSpPr>
        <p:pic>
          <p:nvPicPr>
            <p:cNvPr id="38" name="object 3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93391" y="1272621"/>
              <a:ext cx="2538983" cy="515106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213084" y="1292323"/>
              <a:ext cx="2472690" cy="448309"/>
            </a:xfrm>
            <a:custGeom>
              <a:avLst/>
              <a:gdLst/>
              <a:ahLst/>
              <a:cxnLst/>
              <a:rect l="l" t="t" r="r" b="b"/>
              <a:pathLst>
                <a:path w="2472690" h="448310">
                  <a:moveTo>
                    <a:pt x="2335326" y="0"/>
                  </a:moveTo>
                  <a:lnTo>
                    <a:pt x="136956" y="0"/>
                  </a:lnTo>
                  <a:lnTo>
                    <a:pt x="93720" y="7031"/>
                  </a:lnTo>
                  <a:lnTo>
                    <a:pt x="56131" y="26602"/>
                  </a:lnTo>
                  <a:lnTo>
                    <a:pt x="26464" y="56424"/>
                  </a:lnTo>
                  <a:lnTo>
                    <a:pt x="6995" y="94213"/>
                  </a:lnTo>
                  <a:lnTo>
                    <a:pt x="0" y="137680"/>
                  </a:lnTo>
                  <a:lnTo>
                    <a:pt x="0" y="310286"/>
                  </a:lnTo>
                  <a:lnTo>
                    <a:pt x="6995" y="353758"/>
                  </a:lnTo>
                  <a:lnTo>
                    <a:pt x="26464" y="391547"/>
                  </a:lnTo>
                  <a:lnTo>
                    <a:pt x="56131" y="421368"/>
                  </a:lnTo>
                  <a:lnTo>
                    <a:pt x="93720" y="440936"/>
                  </a:lnTo>
                  <a:lnTo>
                    <a:pt x="136956" y="447967"/>
                  </a:lnTo>
                  <a:lnTo>
                    <a:pt x="2335326" y="447967"/>
                  </a:lnTo>
                  <a:lnTo>
                    <a:pt x="2378575" y="440936"/>
                  </a:lnTo>
                  <a:lnTo>
                    <a:pt x="2416172" y="421368"/>
                  </a:lnTo>
                  <a:lnTo>
                    <a:pt x="2445843" y="391547"/>
                  </a:lnTo>
                  <a:lnTo>
                    <a:pt x="2465313" y="353758"/>
                  </a:lnTo>
                  <a:lnTo>
                    <a:pt x="2472309" y="310286"/>
                  </a:lnTo>
                  <a:lnTo>
                    <a:pt x="2472309" y="137680"/>
                  </a:lnTo>
                  <a:lnTo>
                    <a:pt x="2465313" y="94213"/>
                  </a:lnTo>
                  <a:lnTo>
                    <a:pt x="2445843" y="56424"/>
                  </a:lnTo>
                  <a:lnTo>
                    <a:pt x="2416172" y="26602"/>
                  </a:lnTo>
                  <a:lnTo>
                    <a:pt x="2378575" y="7031"/>
                  </a:lnTo>
                  <a:lnTo>
                    <a:pt x="2335326" y="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6530" y="1382711"/>
              <a:ext cx="198386" cy="24890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09763" y="1429549"/>
              <a:ext cx="296684" cy="16769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1415" y="1433356"/>
              <a:ext cx="296044" cy="16388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90521" y="1433359"/>
              <a:ext cx="142849" cy="163880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53957" y="1433359"/>
              <a:ext cx="300418" cy="164503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822460" y="1431353"/>
              <a:ext cx="136194" cy="165887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978108" y="1427742"/>
              <a:ext cx="458816" cy="17330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3458654" y="1436255"/>
              <a:ext cx="160020" cy="149225"/>
            </a:xfrm>
            <a:custGeom>
              <a:avLst/>
              <a:gdLst/>
              <a:ahLst/>
              <a:cxnLst/>
              <a:rect l="l" t="t" r="r" b="b"/>
              <a:pathLst>
                <a:path w="160020" h="149225">
                  <a:moveTo>
                    <a:pt x="59334" y="65189"/>
                  </a:moveTo>
                  <a:lnTo>
                    <a:pt x="0" y="65189"/>
                  </a:lnTo>
                  <a:lnTo>
                    <a:pt x="0" y="84747"/>
                  </a:lnTo>
                  <a:lnTo>
                    <a:pt x="59334" y="84747"/>
                  </a:lnTo>
                  <a:lnTo>
                    <a:pt x="59334" y="65189"/>
                  </a:lnTo>
                  <a:close/>
                </a:path>
                <a:path w="160020" h="149225">
                  <a:moveTo>
                    <a:pt x="159689" y="129667"/>
                  </a:moveTo>
                  <a:lnTo>
                    <a:pt x="107327" y="129667"/>
                  </a:lnTo>
                  <a:lnTo>
                    <a:pt x="138671" y="86207"/>
                  </a:lnTo>
                  <a:lnTo>
                    <a:pt x="149072" y="72478"/>
                  </a:lnTo>
                  <a:lnTo>
                    <a:pt x="151968" y="67094"/>
                  </a:lnTo>
                  <a:lnTo>
                    <a:pt x="156718" y="54419"/>
                  </a:lnTo>
                  <a:lnTo>
                    <a:pt x="157899" y="47701"/>
                  </a:lnTo>
                  <a:lnTo>
                    <a:pt x="157899" y="40563"/>
                  </a:lnTo>
                  <a:lnTo>
                    <a:pt x="141173" y="6007"/>
                  </a:lnTo>
                  <a:lnTo>
                    <a:pt x="116725" y="0"/>
                  </a:lnTo>
                  <a:lnTo>
                    <a:pt x="107873" y="838"/>
                  </a:lnTo>
                  <a:lnTo>
                    <a:pt x="78422" y="29070"/>
                  </a:lnTo>
                  <a:lnTo>
                    <a:pt x="75374" y="49263"/>
                  </a:lnTo>
                  <a:lnTo>
                    <a:pt x="97434" y="49263"/>
                  </a:lnTo>
                  <a:lnTo>
                    <a:pt x="99275" y="36410"/>
                  </a:lnTo>
                  <a:lnTo>
                    <a:pt x="103060" y="27216"/>
                  </a:lnTo>
                  <a:lnTo>
                    <a:pt x="108762" y="21653"/>
                  </a:lnTo>
                  <a:lnTo>
                    <a:pt x="116408" y="19748"/>
                  </a:lnTo>
                  <a:lnTo>
                    <a:pt x="125196" y="21069"/>
                  </a:lnTo>
                  <a:lnTo>
                    <a:pt x="131470" y="25222"/>
                  </a:lnTo>
                  <a:lnTo>
                    <a:pt x="135255" y="32207"/>
                  </a:lnTo>
                  <a:lnTo>
                    <a:pt x="136512" y="42024"/>
                  </a:lnTo>
                  <a:lnTo>
                    <a:pt x="135293" y="49733"/>
                  </a:lnTo>
                  <a:lnTo>
                    <a:pt x="131648" y="58953"/>
                  </a:lnTo>
                  <a:lnTo>
                    <a:pt x="125564" y="69646"/>
                  </a:lnTo>
                  <a:lnTo>
                    <a:pt x="117055" y="81851"/>
                  </a:lnTo>
                  <a:lnTo>
                    <a:pt x="79590" y="132029"/>
                  </a:lnTo>
                  <a:lnTo>
                    <a:pt x="79590" y="149047"/>
                  </a:lnTo>
                  <a:lnTo>
                    <a:pt x="159689" y="149047"/>
                  </a:lnTo>
                  <a:lnTo>
                    <a:pt x="159689" y="1296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136011" y="1214841"/>
              <a:ext cx="2626995" cy="603250"/>
            </a:xfrm>
            <a:custGeom>
              <a:avLst/>
              <a:gdLst/>
              <a:ahLst/>
              <a:cxnLst/>
              <a:rect l="l" t="t" r="r" b="b"/>
              <a:pathLst>
                <a:path w="2626995" h="603250">
                  <a:moveTo>
                    <a:pt x="2412403" y="0"/>
                  </a:moveTo>
                  <a:lnTo>
                    <a:pt x="214033" y="0"/>
                  </a:lnTo>
                  <a:lnTo>
                    <a:pt x="165015" y="5692"/>
                  </a:lnTo>
                  <a:lnTo>
                    <a:pt x="119988" y="21902"/>
                  </a:lnTo>
                  <a:lnTo>
                    <a:pt x="80244" y="47328"/>
                  </a:lnTo>
                  <a:lnTo>
                    <a:pt x="47079" y="80668"/>
                  </a:lnTo>
                  <a:lnTo>
                    <a:pt x="21787" y="120622"/>
                  </a:lnTo>
                  <a:lnTo>
                    <a:pt x="5662" y="165887"/>
                  </a:lnTo>
                  <a:lnTo>
                    <a:pt x="0" y="215163"/>
                  </a:lnTo>
                  <a:lnTo>
                    <a:pt x="0" y="387769"/>
                  </a:lnTo>
                  <a:lnTo>
                    <a:pt x="5662" y="437044"/>
                  </a:lnTo>
                  <a:lnTo>
                    <a:pt x="21787" y="482310"/>
                  </a:lnTo>
                  <a:lnTo>
                    <a:pt x="47079" y="522263"/>
                  </a:lnTo>
                  <a:lnTo>
                    <a:pt x="80244" y="555604"/>
                  </a:lnTo>
                  <a:lnTo>
                    <a:pt x="119988" y="581030"/>
                  </a:lnTo>
                  <a:lnTo>
                    <a:pt x="165015" y="597240"/>
                  </a:lnTo>
                  <a:lnTo>
                    <a:pt x="214033" y="602932"/>
                  </a:lnTo>
                  <a:lnTo>
                    <a:pt x="2412403" y="602932"/>
                  </a:lnTo>
                  <a:lnTo>
                    <a:pt x="2461425" y="597240"/>
                  </a:lnTo>
                  <a:lnTo>
                    <a:pt x="2506456" y="581030"/>
                  </a:lnTo>
                  <a:lnTo>
                    <a:pt x="2509481" y="579094"/>
                  </a:lnTo>
                  <a:lnTo>
                    <a:pt x="214033" y="579094"/>
                  </a:lnTo>
                  <a:lnTo>
                    <a:pt x="170444" y="574033"/>
                  </a:lnTo>
                  <a:lnTo>
                    <a:pt x="130406" y="559621"/>
                  </a:lnTo>
                  <a:lnTo>
                    <a:pt x="95068" y="537013"/>
                  </a:lnTo>
                  <a:lnTo>
                    <a:pt x="65580" y="507368"/>
                  </a:lnTo>
                  <a:lnTo>
                    <a:pt x="43093" y="471841"/>
                  </a:lnTo>
                  <a:lnTo>
                    <a:pt x="28757" y="431589"/>
                  </a:lnTo>
                  <a:lnTo>
                    <a:pt x="23723" y="387769"/>
                  </a:lnTo>
                  <a:lnTo>
                    <a:pt x="23723" y="215163"/>
                  </a:lnTo>
                  <a:lnTo>
                    <a:pt x="28757" y="171351"/>
                  </a:lnTo>
                  <a:lnTo>
                    <a:pt x="43093" y="131104"/>
                  </a:lnTo>
                  <a:lnTo>
                    <a:pt x="65580" y="95579"/>
                  </a:lnTo>
                  <a:lnTo>
                    <a:pt x="95068" y="65934"/>
                  </a:lnTo>
                  <a:lnTo>
                    <a:pt x="130406" y="43326"/>
                  </a:lnTo>
                  <a:lnTo>
                    <a:pt x="170444" y="28912"/>
                  </a:lnTo>
                  <a:lnTo>
                    <a:pt x="214033" y="23850"/>
                  </a:lnTo>
                  <a:lnTo>
                    <a:pt x="2509501" y="23850"/>
                  </a:lnTo>
                  <a:lnTo>
                    <a:pt x="2506456" y="21902"/>
                  </a:lnTo>
                  <a:lnTo>
                    <a:pt x="2461425" y="5692"/>
                  </a:lnTo>
                  <a:lnTo>
                    <a:pt x="2412403" y="0"/>
                  </a:lnTo>
                  <a:close/>
                </a:path>
                <a:path w="2626995" h="603250">
                  <a:moveTo>
                    <a:pt x="2509501" y="23850"/>
                  </a:moveTo>
                  <a:lnTo>
                    <a:pt x="2412403" y="23850"/>
                  </a:lnTo>
                  <a:lnTo>
                    <a:pt x="2455987" y="28912"/>
                  </a:lnTo>
                  <a:lnTo>
                    <a:pt x="2496024" y="43326"/>
                  </a:lnTo>
                  <a:lnTo>
                    <a:pt x="2531362" y="65934"/>
                  </a:lnTo>
                  <a:lnTo>
                    <a:pt x="2560851" y="95579"/>
                  </a:lnTo>
                  <a:lnTo>
                    <a:pt x="2583340" y="131104"/>
                  </a:lnTo>
                  <a:lnTo>
                    <a:pt x="2597677" y="171351"/>
                  </a:lnTo>
                  <a:lnTo>
                    <a:pt x="2602712" y="215163"/>
                  </a:lnTo>
                  <a:lnTo>
                    <a:pt x="2602712" y="387769"/>
                  </a:lnTo>
                  <a:lnTo>
                    <a:pt x="2597677" y="431589"/>
                  </a:lnTo>
                  <a:lnTo>
                    <a:pt x="2583340" y="471841"/>
                  </a:lnTo>
                  <a:lnTo>
                    <a:pt x="2560851" y="507368"/>
                  </a:lnTo>
                  <a:lnTo>
                    <a:pt x="2531362" y="537013"/>
                  </a:lnTo>
                  <a:lnTo>
                    <a:pt x="2496024" y="559621"/>
                  </a:lnTo>
                  <a:lnTo>
                    <a:pt x="2455987" y="574033"/>
                  </a:lnTo>
                  <a:lnTo>
                    <a:pt x="2412403" y="579094"/>
                  </a:lnTo>
                  <a:lnTo>
                    <a:pt x="2509481" y="579094"/>
                  </a:lnTo>
                  <a:lnTo>
                    <a:pt x="2546202" y="555604"/>
                  </a:lnTo>
                  <a:lnTo>
                    <a:pt x="2579368" y="522263"/>
                  </a:lnTo>
                  <a:lnTo>
                    <a:pt x="2604661" y="482310"/>
                  </a:lnTo>
                  <a:lnTo>
                    <a:pt x="2620786" y="437044"/>
                  </a:lnTo>
                  <a:lnTo>
                    <a:pt x="2626448" y="387769"/>
                  </a:lnTo>
                  <a:lnTo>
                    <a:pt x="2626448" y="215163"/>
                  </a:lnTo>
                  <a:lnTo>
                    <a:pt x="2620786" y="165887"/>
                  </a:lnTo>
                  <a:lnTo>
                    <a:pt x="2604661" y="120622"/>
                  </a:lnTo>
                  <a:lnTo>
                    <a:pt x="2579368" y="80668"/>
                  </a:lnTo>
                  <a:lnTo>
                    <a:pt x="2546202" y="47328"/>
                  </a:lnTo>
                  <a:lnTo>
                    <a:pt x="2509501" y="2385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9" name="object 4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515732" y="3223424"/>
            <a:ext cx="4387297" cy="24826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Office PowerPoint</Application>
  <PresentationFormat>사용자 지정</PresentationFormat>
  <Paragraphs>1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Calibri</vt:lpstr>
      <vt:lpstr>Times New Roman</vt:lpstr>
      <vt:lpstr>Office Theme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2021_학생이력_002_최종_01</dc:title>
  <cp:lastModifiedBy>user</cp:lastModifiedBy>
  <cp:revision>1</cp:revision>
  <dcterms:created xsi:type="dcterms:W3CDTF">2023-03-07T07:43:54Z</dcterms:created>
  <dcterms:modified xsi:type="dcterms:W3CDTF">2023-03-07T07:45:24Z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2021-02-22T00:00:00Z</vt:filetime>
  </property>
  <property fmtid="{D5CDD505-2E9C-101B-9397-08002B2CF9AE}" pid="3" name="Creator">
    <vt:lpwstr>Adobe Illustrator CS6 (Windows)</vt:lpwstr>
  </property>
  <property fmtid="{D5CDD505-2E9C-101B-9397-08002B2CF9AE}" pid="4" name="LastSaved">
    <vt:filetime>2023-03-07T00:00:00Z</vt:filetime>
  </property>
</Properties>
</file>